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875" r:id="rId4"/>
  </p:sldMasterIdLst>
  <p:notesMasterIdLst>
    <p:notesMasterId r:id="rId6"/>
  </p:notesMasterIdLst>
  <p:handoutMasterIdLst>
    <p:handoutMasterId r:id="rId7"/>
  </p:handoutMasterIdLst>
  <p:sldIdLst>
    <p:sldId id="2147483637" r:id="rId5"/>
  </p:sldIdLst>
  <p:sldSz cx="12192000" cy="6858000"/>
  <p:notesSz cx="6735763" cy="9866313"/>
  <p:custDataLst>
    <p:tags r:id="rId8"/>
  </p:custDataLst>
  <p:defaultTextStyle>
    <a:defPPr>
      <a:defRPr lang="en-US"/>
    </a:defPPr>
    <a:lvl1pPr marL="177800" indent="-177800" algn="l" defTabSz="711200" rtl="0" eaLnBrk="1" latinLnBrk="0" hangingPunct="1">
      <a:spcBef>
        <a:spcPts val="1200"/>
      </a:spcBef>
      <a:buChar char="•"/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711200" rtl="0" eaLnBrk="1" latinLnBrk="0" hangingPunct="1">
      <a:spcBef>
        <a:spcPts val="600"/>
      </a:spcBef>
      <a:buChar char="–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533400" indent="-177800" algn="l" defTabSz="711200" rtl="0" eaLnBrk="1" latinLnBrk="0" hangingPunct="1">
      <a:spcBef>
        <a:spcPts val="600"/>
      </a:spcBef>
      <a:buChar char="&gt;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711200" indent="-177800" algn="l" defTabSz="711200" rtl="0" eaLnBrk="1" latinLnBrk="0" hangingPunct="1">
      <a:spcBef>
        <a:spcPts val="600"/>
      </a:spcBef>
      <a:buChar char="–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889000" indent="-177800" algn="l" defTabSz="711200" rtl="0" eaLnBrk="1" latinLnBrk="0" hangingPunct="1">
      <a:spcBef>
        <a:spcPts val="600"/>
      </a:spcBef>
      <a:buChar char="&gt;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066800" indent="-177800" algn="l" defTabSz="711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1244600" indent="-177800" algn="l" defTabSz="711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1422400" indent="-177800" algn="l" defTabSz="711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1600200" indent="-177800" algn="l" defTabSz="7112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77"/>
    <a:srgbClr val="00ACEC"/>
    <a:srgbClr val="FDE1C1"/>
    <a:srgbClr val="EDF2F4"/>
    <a:srgbClr val="D1E3F3"/>
    <a:srgbClr val="EEF8F8"/>
    <a:srgbClr val="CDEAE9"/>
    <a:srgbClr val="9AD6D4"/>
    <a:srgbClr val="57BAB7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/>
        <a:srgbClr val="000000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/>
        <a:srgbClr val="000000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9525" cmpd="sng">
              <a:solidFill>
                <a:srgbClr val="B4B4B4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solidFill>
            <a:srgbClr val="D6D6D6"/>
          </a:solidFill>
        </a:fill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firstCol>
      <a:tcTxStyle b="on"/>
      <a:tcStyle>
        <a:tcBdr/>
      </a:tcStyle>
    </a:firstCol>
    <a:lastRow>
      <a:tcTxStyle b="on">
        <a:fontRef idx="minor"/>
        <a:srgbClr val="FFFFFF"/>
      </a:tcTxStyle>
      <a:tcStyle>
        <a:tcBdr>
          <a:top>
            <a:ln w="19050" cmpd="sng">
              <a:solidFill>
                <a:srgbClr val="FFFFFF"/>
              </a:solidFill>
            </a:ln>
          </a:top>
        </a:tcBdr>
        <a:fill>
          <a:solidFill>
            <a:srgbClr val="002677"/>
          </a:solidFill>
        </a:fill>
      </a:tcStyle>
    </a:lastRow>
    <a:firstRow>
      <a:tcTxStyle b="on">
        <a:fontRef idx="minor"/>
        <a:srgbClr val="002677"/>
      </a:tcTxStyle>
      <a:tcStyle>
        <a:tcBdr>
          <a:bottom>
            <a:ln w="19050" cmpd="sng">
              <a:solidFill>
                <a:srgbClr val="005EB8"/>
              </a:solidFill>
            </a:ln>
          </a:bottom>
          <a:tl2br>
            <a:ln w="0" cmpd="sng"/>
          </a:tl2br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5252" autoAdjust="0"/>
  </p:normalViewPr>
  <p:slideViewPr>
    <p:cSldViewPr snapToGrid="0">
      <p:cViewPr varScale="1">
        <p:scale>
          <a:sx n="107" d="100"/>
          <a:sy n="107" d="100"/>
        </p:scale>
        <p:origin x="11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D38D09D-1A2D-C668-5AB1-4EE83BE526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B29713-CF3F-0CB1-18AB-FAE0A1FAA3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093C4-DEE1-4C4E-AC4A-8D017280FD94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7D65A-68FA-58A1-E27D-85C78380D4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1B976-8285-D1BD-234A-3643389D95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0D8E1-31E2-4AB0-9777-B104CB49795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740997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08" userDrawn="1">
          <p15:clr>
            <a:srgbClr val="F26B43"/>
          </p15:clr>
        </p15:guide>
        <p15:guide id="2" pos="212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74519-6056-489F-B3DD-67FB69B5B4F9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76578-FC10-421F-932F-4524DC22D5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07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976578-FC10-421F-932F-4524DC22D5C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372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6.png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hink-cell data - do not delete" hidden="1">
            <a:extLst>
              <a:ext uri="{FF2B5EF4-FFF2-40B4-BE49-F238E27FC236}">
                <a16:creationId xmlns:a16="http://schemas.microsoft.com/office/drawing/2014/main" id="{6C0E0D2D-5D26-5B09-2D8F-8766859EEC3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7139387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11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C0E0D2D-5D26-5B09-2D8F-8766859EEC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 descr="A drop of water falling into water&#10;&#10;Description automatically generated">
            <a:extLst>
              <a:ext uri="{FF2B5EF4-FFF2-40B4-BE49-F238E27FC236}">
                <a16:creationId xmlns:a16="http://schemas.microsoft.com/office/drawing/2014/main" id="{B62C1312-FA70-66DC-0406-FE8839FEEE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4025" r="18547"/>
          <a:stretch/>
        </p:blipFill>
        <p:spPr>
          <a:xfrm>
            <a:off x="4226943" y="0"/>
            <a:ext cx="7965057" cy="6858000"/>
          </a:xfrm>
          <a:prstGeom prst="rect">
            <a:avLst/>
          </a:prstGeom>
        </p:spPr>
      </p:pic>
      <p:sp>
        <p:nvSpPr>
          <p:cNvPr id="6" name="btfpLayoutConfig" hidden="1"/>
          <p:cNvSpPr txBox="1"/>
          <p:nvPr userDrawn="1"/>
        </p:nvSpPr>
        <p:spPr>
          <a:xfrm>
            <a:off x="12700" y="12700"/>
            <a:ext cx="611312" cy="88092"/>
          </a:xfrm>
          <a:prstGeom prst="rect">
            <a:avLst/>
          </a:prstGeom>
          <a:noFill/>
        </p:spPr>
        <p:txBody>
          <a:bodyPr vert="horz" wrap="none" lIns="36000" tIns="36000" rIns="36000" bIns="36000" rtlCol="0">
            <a:spAutoFit/>
          </a:bodyPr>
          <a:lstStyle/>
          <a:p>
            <a:r>
              <a:rPr lang="en-US" sz="100">
                <a:solidFill>
                  <a:srgbClr val="FFFFFF">
                    <a:alpha val="0"/>
                  </a:srgbClr>
                </a:solidFill>
              </a:rPr>
              <a:t>overall_0_131468226384557565 columns_1_131468226384557565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355A9E-2A7E-4E64-81FA-209B6127CDC1}"/>
              </a:ext>
            </a:extLst>
          </p:cNvPr>
          <p:cNvSpPr/>
          <p:nvPr userDrawn="1"/>
        </p:nvSpPr>
        <p:spPr>
          <a:xfrm>
            <a:off x="1161695" y="-1"/>
            <a:ext cx="3782445" cy="6858001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4036C0-E103-4042-8D17-1580FAEE01B4}"/>
              </a:ext>
            </a:extLst>
          </p:cNvPr>
          <p:cNvSpPr/>
          <p:nvPr userDrawn="1"/>
        </p:nvSpPr>
        <p:spPr>
          <a:xfrm>
            <a:off x="0" y="-1"/>
            <a:ext cx="4515205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19AE1FA-CDCB-4306-BA00-E316B2B2F21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86" y="5827183"/>
            <a:ext cx="1923331" cy="597417"/>
          </a:xfrm>
          <a:prstGeom prst="rect">
            <a:avLst/>
          </a:prstGeom>
        </p:spPr>
      </p:pic>
      <p:sp>
        <p:nvSpPr>
          <p:cNvPr id="3" name="Subtitle"/>
          <p:cNvSpPr>
            <a:spLocks noGrp="1"/>
          </p:cNvSpPr>
          <p:nvPr userDrawn="1">
            <p:ph type="subTitle" idx="1" hasCustomPrompt="1"/>
          </p:nvPr>
        </p:nvSpPr>
        <p:spPr>
          <a:xfrm>
            <a:off x="587375" y="3503829"/>
            <a:ext cx="3639568" cy="1500187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b="0" cap="none" dirty="0">
                <a:latin typeface="+mj-lt"/>
                <a:cs typeface="Aharoni" panose="02010803020104030203" pitchFamily="2" charset="-79"/>
              </a:defRPr>
            </a:lvl1pPr>
          </a:lstStyle>
          <a:p>
            <a:pPr marL="180975" lvl="0" indent="-180975" defTabSz="914400">
              <a:lnSpc>
                <a:spcPct val="90000"/>
              </a:lnSpc>
              <a:spcBef>
                <a:spcPts val="1000"/>
              </a:spcBef>
            </a:pPr>
            <a:r>
              <a:rPr lang="en-US"/>
              <a:t>Click to add subtitle/contacts/date</a:t>
            </a:r>
          </a:p>
        </p:txBody>
      </p:sp>
      <p:sp>
        <p:nvSpPr>
          <p:cNvPr id="2" name="Title"/>
          <p:cNvSpPr>
            <a:spLocks noGrp="1"/>
          </p:cNvSpPr>
          <p:nvPr userDrawn="1">
            <p:ph type="ctrTitle" hasCustomPrompt="1"/>
          </p:nvPr>
        </p:nvSpPr>
        <p:spPr>
          <a:xfrm>
            <a:off x="587375" y="438476"/>
            <a:ext cx="3639568" cy="2852737"/>
          </a:xfrm>
        </p:spPr>
        <p:txBody>
          <a:bodyPr vert="horz" anchor="b"/>
          <a:lstStyle>
            <a:lvl1pPr algn="l">
              <a:spcBef>
                <a:spcPts val="0"/>
              </a:spcBef>
              <a:defRPr sz="26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F32699-C462-46ED-DCD2-C6F2AE8CB053}"/>
              </a:ext>
            </a:extLst>
          </p:cNvPr>
          <p:cNvSpPr/>
          <p:nvPr userDrawn="1"/>
        </p:nvSpPr>
        <p:spPr>
          <a:xfrm>
            <a:off x="11604618" y="1"/>
            <a:ext cx="587382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5874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D358CE6D-CB70-1874-2961-6E6AA5BE5C7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596549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51" imgH="351" progId="TCLayout.ActiveDocument.1">
                  <p:embed/>
                </p:oleObj>
              </mc:Choice>
              <mc:Fallback>
                <p:oleObj name="think-cell Slide" r:id="rId3" imgW="351" imgH="351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358CE6D-CB70-1874-2961-6E6AA5BE5C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4AF3F946-98DC-4D67-8162-C5E911BA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1750" y="6512539"/>
            <a:ext cx="9935752" cy="217232"/>
          </a:xfrm>
        </p:spPr>
        <p:txBody>
          <a:bodyPr>
            <a:noAutofit/>
          </a:bodyPr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">
            <a:extLst>
              <a:ext uri="{FF2B5EF4-FFF2-40B4-BE49-F238E27FC236}">
                <a16:creationId xmlns:a16="http://schemas.microsoft.com/office/drawing/2014/main" id="{27965E68-CBA5-49A5-A9EC-6A92A3DFE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7492" y="6456003"/>
            <a:ext cx="365127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5F9A4F6-7BA3-4126-88A5-A8B8CE7104E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B62C1-A09A-6E7F-A345-39ABA3919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" y="365125"/>
            <a:ext cx="11274425" cy="868363"/>
          </a:xfrm>
        </p:spPr>
        <p:txBody>
          <a:bodyPr vert="horz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94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hink-cell data - do not delete" hidden="1">
            <a:extLst>
              <a:ext uri="{FF2B5EF4-FFF2-40B4-BE49-F238E27FC236}">
                <a16:creationId xmlns:a16="http://schemas.microsoft.com/office/drawing/2014/main" id="{25F1F103-6C30-3664-75F6-685F41D6B15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947192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11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5F1F103-6C30-3664-75F6-685F41D6B1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435C5D04-2B53-4F62-87BF-D137F5823BF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677"/>
          </a:solidFill>
          <a:ln>
            <a:solidFill>
              <a:srgbClr val="0026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8302749-5CB9-48FB-9D8F-7B00A3F19E99}"/>
              </a:ext>
            </a:extLst>
          </p:cNvPr>
          <p:cNvCxnSpPr>
            <a:cxnSpLocks/>
          </p:cNvCxnSpPr>
          <p:nvPr userDrawn="1"/>
        </p:nvCxnSpPr>
        <p:spPr>
          <a:xfrm>
            <a:off x="1914618" y="3781887"/>
            <a:ext cx="836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60AF4DE-F92B-F962-A25E-5C4C6F0DFAC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980504" y="1800849"/>
            <a:ext cx="4230991" cy="157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72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67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11FDE78B-6325-E90D-73C7-E1C33028F6F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9160710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351" imgH="351" progId="TCLayout.ActiveDocument.1">
                  <p:embed/>
                </p:oleObj>
              </mc:Choice>
              <mc:Fallback>
                <p:oleObj name="think-cell Slide" r:id="rId8" imgW="351" imgH="351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1FDE78B-6325-E90D-73C7-E1C33028F6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EFF17B94-7B9B-1800-4DE2-C1ACCD3CEEA7}"/>
              </a:ext>
            </a:extLst>
          </p:cNvPr>
          <p:cNvSpPr>
            <a:spLocks/>
          </p:cNvSpPr>
          <p:nvPr userDrawn="1"/>
        </p:nvSpPr>
        <p:spPr>
          <a:xfrm>
            <a:off x="11568113" y="0"/>
            <a:ext cx="62388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 algn="ctr"/>
            <a:endParaRPr lang="en-US" dirty="0">
              <a:latin typeface="Danone One Light" panose="020B0304030202020204" pitchFamily="34" charset="0"/>
            </a:endParaRPr>
          </a:p>
        </p:txBody>
      </p:sp>
      <p:sp>
        <p:nvSpPr>
          <p:cNvPr id="5" name="Help1">
            <a:extLst>
              <a:ext uri="{FF2B5EF4-FFF2-40B4-BE49-F238E27FC236}">
                <a16:creationId xmlns:a16="http://schemas.microsoft.com/office/drawing/2014/main" id="{C1419168-6E2B-4091-B56E-62458E248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8924439" y="3177869"/>
            <a:ext cx="5911238" cy="365125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marL="0" indent="0" algn="l">
              <a:buNone/>
              <a:defRPr lang="en-GB" sz="1400" b="1" kern="1200" cap="all" baseline="0">
                <a:solidFill>
                  <a:schemeClr val="accent1"/>
                </a:solidFill>
                <a:latin typeface="+mj-lt"/>
                <a:ea typeface="+mn-ea"/>
                <a:cs typeface="Danone One Condensed" panose="020B060402020202020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">
            <a:extLst>
              <a:ext uri="{FF2B5EF4-FFF2-40B4-BE49-F238E27FC236}">
                <a16:creationId xmlns:a16="http://schemas.microsoft.com/office/drawing/2014/main" id="{586356DE-A5C1-43D7-A344-BB9F8CCBC5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492" y="6356350"/>
            <a:ext cx="365127" cy="36512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marL="0" indent="0" algn="ctr">
              <a:buNone/>
              <a:defRPr lang="en-GB" sz="1400" b="1" kern="1200" smtClean="0">
                <a:solidFill>
                  <a:schemeClr val="accent1"/>
                </a:solidFill>
                <a:latin typeface="+mj-lt"/>
                <a:ea typeface="+mn-ea"/>
                <a:cs typeface="Danone One Condensed" panose="020B0604020202020204" charset="0"/>
              </a:defRPr>
            </a:lvl1pPr>
          </a:lstStyle>
          <a:p>
            <a:fld id="{B5F9A4F6-7BA3-4126-88A5-A8B8CE7104E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Danone-_Danone_Logo_Seconadry_Watercolour_Horizontal.png">
            <a:extLst>
              <a:ext uri="{FF2B5EF4-FFF2-40B4-BE49-F238E27FC236}">
                <a16:creationId xmlns:a16="http://schemas.microsoft.com/office/drawing/2014/main" id="{2EBB0512-B8E8-6BFC-F2DF-9940016E41B0}"/>
              </a:ext>
            </a:extLst>
          </p:cNvPr>
          <p:cNvPicPr>
            <a:picLocks/>
          </p:cNvPicPr>
          <p:nvPr userDrawn="1"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0200" y="6492875"/>
            <a:ext cx="869765" cy="26124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EFEAACD5-5D20-5EED-D226-A4A4D5DE8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62615F9-7894-4F0F-09B9-24B52281B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-Helper data -- do not delete" hidden="1">
            <a:extLst>
              <a:ext uri="{FF2B5EF4-FFF2-40B4-BE49-F238E27FC236}">
                <a16:creationId xmlns:a16="http://schemas.microsoft.com/office/drawing/2014/main" id="{3617EFCB-E228-7721-B0AD-63DE40F74830}"/>
              </a:ext>
            </a:extLst>
          </p:cNvPr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BtfpConfiguration" hidden="1">
            <a:extLst>
              <a:ext uri="{FF2B5EF4-FFF2-40B4-BE49-F238E27FC236}">
                <a16:creationId xmlns:a16="http://schemas.microsoft.com/office/drawing/2014/main" id="{912BEE25-F826-715E-C9C4-1AF4AAF3D72E}"/>
              </a:ext>
            </a:extLst>
          </p:cNvPr>
          <p:cNvSpPr/>
          <p:nvPr userDrawn="1"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/>
              <a:t>&lt;BTFP&gt;&lt;!-- BTFPCONFIGURATION:3C627466703E0D0A20203C74656D706C617465207061676553697A653D227769646573637265656E22206E616D653D225832504A5F3136395F4D312220747970653D22756E6272616E646564222076657273696F6E3D22322E34223E0D0A202020203C73657474696E67733E0D0A2020202020203C72756E6E696E674167656E64614261636B436F6C6F724C6566743E3543354335433C2F72756E6E696E674167656E64614261636B436F6C6F724C6566743E0D0A2020202020203C72756E6E696E674167656E64614261636B436F6C6F7252696768743E4234423442343C2F72756E6E696E674167656E64614261636B436F6C6F7252696768743E0D0A2020202020203C72756E6E696E674167656E646154657874436F6C6F724C6566743E4646464646463C2F72756E6E696E674167656E646154657874436F6C6F724C6566743E0D0A2020202020203C72756E6E696E674167656E646154657874436F6C6F7252696768743E4646464646463C2F72756E6E696E674167656E646154657874436F6C6F7252696768743E0D0A2020202020203C636F6C756D6E4865616465724C696E65436F6C6F723E3030303030303C2F636F6C756D6E4865616465724C696E65436F6C6F723E0D0A2020202020203C636F6C756D6E48656164657254657874436F6C6F723E3030303030303C2F636F6C756D6E48656164657254657874436F6C6F723E0D0A2020202020203C726F774865616465724C696E65436F6C6F723E3030303030303C2F726F774865616465724C696E65436F6C6F723E0D0A2020202020203C726F7748656164657254657874436F6C6F723E3030303030303C2F726F7748656164657254657874436F6C6F723E0D0A2020202020203C636F6E636C7573696F6E4172726F774C696E65436F6C6F723E3030323637373C2F636F6E636C7573696F6E4172726F774C696E65436F6C6F723E0D0A2020202020203C636F6E636C7573696F6E4172726F7754657874436F6C6F723E3030323637373C2F636F6E636C7573696F6E4172726F7754657874436F6C6F723E0D0A2020202020203C70657263656E74616765436972636C6546756C6C436972636C65436F6C6F723E4234423442343C2F70657263656E74616765436972636C6546756C6C436972636C65436F6C6F723E0D0A2020202020203C70657263656E74616765436972636C6554657874486967686C69676874436F6C6F723E3030323637373C2F70657263656E74616765436972636C6554657874486967686C69676874436F6C6F723E0D0A2020202020203C737461747573537469636B6572436F6C6F723E3030303030303C2F737461747573537469636B6572436F6C6F723E0D0A2020202020203C63616C6C6F75744261636B436F6C6F723E4646464646463C2F63616C6C6F75744261636B436F6C6F723E0D0A2020202020203C63616C6C6F7574546578744C696E65436F6C6F723E3030303030303C2F63616C6C6F7574546578744C696E65436F6C6F723E0D0A2020202020203C6E756D626572427562626C654261636B436F6C6F723E4646464646463C2F6E756D626572427562626C654261636B436F6C6F723E0D0A2020202020203C6E756D626572427562626C65546578744C696E65436F6C6F723E3030323637373C2F6E756D626572427562626C65546578744C696E65436F6C6F723E0D0A2020202020203C76616C7565436861696E546578744C696E65436F6C6F723E3543354335433C2F76616C7565436861696E546578744C696E65436F6C6F723E0D0A2020202020203C73657175656E63654172726F7746696C6C436F6C6F723E3030323637373C2F73657175656E63654172726F7746696C6C436F6C6F723E0D0A2020202020203C6167656E6461486967686C69676874436F6C6F723E3030323637373C2F6167656E6461486967686C69676874436F6C6F723E0D0A2020202020203C6167656E646154657874436F6C6F723E3030303030303C2F6167656E646154657874436F6C6F723E0D0A2020202020203C6167656E64614974656D466F6E7453697A653E32303C2F6167656E64614974656D466F6E7453697A653E0D0A2020202020203C6167656E64615469746C65466F6E7453697A653E31323C2F6167656E64615469746C65466F6E7453697A653E0D0A2020202020203C7461626C65416363656E744E756D6265723E303C2F7461626C65416363656E744E756D6265723E0D0A2020202020203C6E6F746573466F6E7453697A653E383C2F6E6F746573466F6E7453697A653E0D0A2020202020203C6E6F74657354657874436F6C6F723E3030303030303C2F6E6F74657354657874436F6C6F723E0D0A2020202020203C737461747573537469636B657252756E6E696E674167656E6461466F6E7453697A653E31323C2F737461747573537469636B657252756E6E696E674167656E6461466F6E7453697A653E0D0A2020202020203C636F6C756D6E53706163696E673E34323C2F636F6C756D6E53706163696E673E0D0A202020203C2F73657474696E67733E0D0A202020203C636F6C6F72733E0D0A2020202020203C636F6C6F7220636F6E7472617374696E6754657874436F6C6F723D2223464646464646223E233030323637373C2F636F6C6F723E0D0A2020202020203C636F6C6F7220636F6E7472617374696E6754657874436F6C6F723D2223464646464646223E233030354542383C2F636F6C6F723E0D0A2020202020203C636F6C6F7220636F6E7472617374696E6754657874436F6C6F723D2223464646464646223E233030414345433C2F636F6C6F723E0D0A2020202020203C636F6C6F7220636F6E7472617374696E6754657874436F6C6F723D2223464646464646223E234546333333433C2F636F6C6F723E0D0A2020202020203C636F6C6F7220636F6E7472617374696E6754657874436F6C6F723D2223303030303030223E234545384336423C2F636F6C6F723E0D0A2020202020203C636F6C6F7220636F6E7472617374696E6754657874436F6C6F723D2223303030303030223E234633443033453C2F636F6C6F723E0D0A2020202020203C636F6C6F7220636F6E7472617374696E6754657874436F6C6F723D2223464646464646223E233538424142373C2F636F6C6F723E0D0A2020202020203C636F6C6F7220636F6E7472617374696E6754657874436F6C6F723D2223464646464646223E233730333041303C2F636F6C6F723E0D0A202020203C2F636F6C6F72733E0D0A20203C2F74656D706C6174653E0D0A20203C4775696465733E0D0A202020203C4C656674477569646520786D6C6E733D22323622202F3E0D0A202020203C5269676874477569646520786D6C6E733D2239313422202F3E0D0A202020203C5570706572537469636B6572477569646520786D6C6E733D2231303422202F3E0D0A202020203C4C6F776572537469636B6572477569646520786D6C6E733D2231333322202F3E0D0A202020203C426F74746F6D477569646520786D6C6E733D2235303522202F3E0D0A20203C2F4775696465733E0D0A3C2F627466703E --&gt;&lt;/BTFP&gt;</a:t>
            </a:r>
          </a:p>
        </p:txBody>
      </p:sp>
    </p:spTree>
    <p:extLst>
      <p:ext uri="{BB962C8B-B14F-4D97-AF65-F5344CB8AC3E}">
        <p14:creationId xmlns:p14="http://schemas.microsoft.com/office/powerpoint/2010/main" val="363158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99" r:id="rId1"/>
    <p:sldLayoutId id="2147483878" r:id="rId2"/>
    <p:sldLayoutId id="2147484700" r:id="rId3"/>
    <p:sldLayoutId id="2147484698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tx1"/>
          </a:solidFill>
          <a:latin typeface="+mj-lt"/>
          <a:ea typeface="Danone One Condensed" panose="020B0604020202020204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Danone One Light" panose="020B0304030202020204" pitchFamily="34" charset="0"/>
        <a:buNone/>
        <a:defRPr sz="1600" b="1" kern="1200" cap="all" baseline="0">
          <a:solidFill>
            <a:schemeClr val="tx1"/>
          </a:solidFill>
          <a:latin typeface="+mn-lt"/>
          <a:ea typeface="Danone One Condensed" panose="020B0604020202020204" charset="0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500"/>
        </a:spcBef>
        <a:buFont typeface="Danone One Light" panose="020B0304030202020204" pitchFamily="34" charset="0"/>
        <a:buNone/>
        <a:defRPr sz="1400" kern="1200">
          <a:solidFill>
            <a:schemeClr val="tx1"/>
          </a:solidFill>
          <a:latin typeface="+mn-lt"/>
          <a:ea typeface="Danone One" panose="020B0604020202020204" charset="0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500"/>
        </a:spcBef>
        <a:buFont typeface="Danone One Light" panose="020B0304030202020204" pitchFamily="34" charset="0"/>
        <a:buNone/>
        <a:defRPr sz="1200" kern="1200">
          <a:solidFill>
            <a:schemeClr val="tx1"/>
          </a:solidFill>
          <a:latin typeface="Danone One" panose="020B0504030202020204" pitchFamily="34" charset="0"/>
          <a:ea typeface="Danone One" panose="020B0604020202020204" charset="0"/>
          <a:cs typeface="+mn-cs"/>
        </a:defRPr>
      </a:lvl3pPr>
      <a:lvl4pPr marL="179388" indent="-179388" algn="l" defTabSz="914400" rtl="0" eaLnBrk="1" latinLnBrk="0" hangingPunct="1">
        <a:lnSpc>
          <a:spcPct val="100000"/>
        </a:lnSpc>
        <a:spcBef>
          <a:spcPts val="500"/>
        </a:spcBef>
        <a:buFont typeface="Danone One Light" panose="020B0304030202020204" pitchFamily="34" charset="0"/>
        <a:buChar char="-"/>
        <a:defRPr sz="1200" kern="1200">
          <a:solidFill>
            <a:schemeClr val="tx1"/>
          </a:solidFill>
          <a:latin typeface="+mn-lt"/>
          <a:ea typeface="Danone One" panose="020B0604020202020204" charset="0"/>
          <a:cs typeface="+mn-cs"/>
        </a:defRPr>
      </a:lvl4pPr>
      <a:lvl5pPr marL="358775" indent="-179388" algn="l" defTabSz="914400" rtl="0" eaLnBrk="1" latinLnBrk="0" hangingPunct="1">
        <a:lnSpc>
          <a:spcPct val="100000"/>
        </a:lnSpc>
        <a:spcBef>
          <a:spcPts val="500"/>
        </a:spcBef>
        <a:buFont typeface="Danone One Light" panose="020B0304030202020204" pitchFamily="34" charset="0"/>
        <a:buChar char="-"/>
        <a:defRPr sz="1200" kern="1200">
          <a:solidFill>
            <a:schemeClr val="tx1"/>
          </a:solidFill>
          <a:latin typeface="+mn-lt"/>
          <a:ea typeface="Danone One" panose="020B060402020202020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Danone One Light" panose="020B030403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Danone One Light" panose="020B030403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Danone One Light" panose="020B030403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Danone One Light" panose="020B030403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177800" indent="-177800" algn="l" defTabSz="711200" rtl="0" eaLnBrk="1" latinLnBrk="0" hangingPunct="1">
        <a:spcBef>
          <a:spcPts val="1200"/>
        </a:spcBef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7800" algn="l" defTabSz="711200" rtl="0" eaLnBrk="1" latinLnBrk="0" hangingPunct="1">
        <a:spcBef>
          <a:spcPts val="600"/>
        </a:spcBef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00" indent="-177800" algn="l" defTabSz="711200" rtl="0" eaLnBrk="1" latinLnBrk="0" hangingPunct="1">
        <a:spcBef>
          <a:spcPts val="600"/>
        </a:spcBef>
        <a:buChar char="&gt;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1200" indent="-177800" algn="l" defTabSz="711200" rtl="0" eaLnBrk="1" latinLnBrk="0" hangingPunct="1">
        <a:spcBef>
          <a:spcPts val="600"/>
        </a:spcBef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89000" indent="-177800" algn="l" defTabSz="711200" rtl="0" eaLnBrk="1" latinLnBrk="0" hangingPunct="1">
        <a:spcBef>
          <a:spcPts val="600"/>
        </a:spcBef>
        <a:buChar char="&gt;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066800" indent="-177800" algn="l" defTabSz="711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244600" indent="-177800" algn="l" defTabSz="711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422400" indent="-177800" algn="l" defTabSz="711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600200" indent="-177800" algn="l" defTabSz="711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31" userDrawn="1">
          <p15:clr>
            <a:srgbClr val="A4A3A4"/>
          </p15:clr>
        </p15:guide>
        <p15:guide id="2" pos="208" userDrawn="1">
          <p15:clr>
            <a:srgbClr val="A4A3A4"/>
          </p15:clr>
        </p15:guide>
        <p15:guide id="3" orient="horz" pos="1065" userDrawn="1">
          <p15:clr>
            <a:srgbClr val="A4A3A4"/>
          </p15:clr>
        </p15:guide>
        <p15:guide id="4" orient="horz" pos="4042" userDrawn="1">
          <p15:clr>
            <a:srgbClr val="A4A3A4"/>
          </p15:clr>
        </p15:guide>
        <p15:guide id="5" pos="731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tfpColumnIndicatorGroup2">
            <a:extLst>
              <a:ext uri="{FF2B5EF4-FFF2-40B4-BE49-F238E27FC236}">
                <a16:creationId xmlns:a16="http://schemas.microsoft.com/office/drawing/2014/main" id="{DB4D7DE0-2CF1-64FD-2C1C-E1FA6201D4B6}"/>
              </a:ext>
            </a:extLst>
          </p:cNvPr>
          <p:cNvGrpSpPr/>
          <p:nvPr/>
        </p:nvGrpSpPr>
        <p:grpSpPr>
          <a:xfrm>
            <a:off x="0" y="6926580"/>
            <a:ext cx="12192000" cy="137160"/>
            <a:chOff x="0" y="6926580"/>
            <a:chExt cx="12192000" cy="137160"/>
          </a:xfrm>
        </p:grpSpPr>
        <p:sp>
          <p:nvSpPr>
            <p:cNvPr id="12" name="btfpColumnGapBlocker533086">
              <a:extLst>
                <a:ext uri="{FF2B5EF4-FFF2-40B4-BE49-F238E27FC236}">
                  <a16:creationId xmlns:a16="http://schemas.microsoft.com/office/drawing/2014/main" id="{39682BF6-50BD-630C-AB6F-06ABD8D1D58D}"/>
                </a:ext>
              </a:extLst>
            </p:cNvPr>
            <p:cNvSpPr/>
            <p:nvPr/>
          </p:nvSpPr>
          <p:spPr>
            <a:xfrm>
              <a:off x="11607800" y="6926580"/>
              <a:ext cx="584200" cy="137160"/>
            </a:xfrm>
            <a:prstGeom prst="rect">
              <a:avLst/>
            </a:prstGeom>
            <a:pattFill prst="ltUpDiag">
              <a:fgClr>
                <a:srgbClr val="333333">
                  <a:alpha val="25000"/>
                </a:srgbClr>
              </a:fgClr>
              <a:bgClr>
                <a:srgbClr val="FFFFFF">
                  <a:alpha val="25000"/>
                </a:srgbClr>
              </a:bgClr>
            </a:patt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indent="0" algn="ctr">
                <a:buNone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" name="btfpColumnGapBlocker310432">
              <a:extLst>
                <a:ext uri="{FF2B5EF4-FFF2-40B4-BE49-F238E27FC236}">
                  <a16:creationId xmlns:a16="http://schemas.microsoft.com/office/drawing/2014/main" id="{0B432FAE-3B6B-3520-D6B5-92ABFCFD7CED}"/>
                </a:ext>
              </a:extLst>
            </p:cNvPr>
            <p:cNvSpPr/>
            <p:nvPr/>
          </p:nvSpPr>
          <p:spPr>
            <a:xfrm>
              <a:off x="0" y="6926580"/>
              <a:ext cx="330200" cy="137160"/>
            </a:xfrm>
            <a:prstGeom prst="rect">
              <a:avLst/>
            </a:prstGeom>
            <a:pattFill prst="ltUpDiag">
              <a:fgClr>
                <a:srgbClr val="333333">
                  <a:alpha val="25000"/>
                </a:srgbClr>
              </a:fgClr>
              <a:bgClr>
                <a:srgbClr val="FFFFFF">
                  <a:alpha val="25000"/>
                </a:srgbClr>
              </a:bgClr>
            </a:patt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indent="0" algn="ctr">
                <a:buNone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8" name="btfpColumnIndicator123796">
              <a:extLst>
                <a:ext uri="{FF2B5EF4-FFF2-40B4-BE49-F238E27FC236}">
                  <a16:creationId xmlns:a16="http://schemas.microsoft.com/office/drawing/2014/main" id="{6105710F-D96C-5B39-B1E7-4B6B9149C26A}"/>
                </a:ext>
              </a:extLst>
            </p:cNvPr>
            <p:cNvCxnSpPr/>
            <p:nvPr/>
          </p:nvCxnSpPr>
          <p:spPr>
            <a:xfrm flipV="1">
              <a:off x="116078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>
                  <a:alpha val="25000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btfpColumnIndicator389300">
              <a:extLst>
                <a:ext uri="{FF2B5EF4-FFF2-40B4-BE49-F238E27FC236}">
                  <a16:creationId xmlns:a16="http://schemas.microsoft.com/office/drawing/2014/main" id="{39110577-9095-423B-DC7A-D953EB6A9288}"/>
                </a:ext>
              </a:extLst>
            </p:cNvPr>
            <p:cNvCxnSpPr/>
            <p:nvPr/>
          </p:nvCxnSpPr>
          <p:spPr>
            <a:xfrm flipV="1">
              <a:off x="3302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>
                  <a:alpha val="25000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btfpColumnIndicatorGroup1">
            <a:extLst>
              <a:ext uri="{FF2B5EF4-FFF2-40B4-BE49-F238E27FC236}">
                <a16:creationId xmlns:a16="http://schemas.microsoft.com/office/drawing/2014/main" id="{A2BBF2F9-71F9-10BE-718D-21AA89248ADF}"/>
              </a:ext>
            </a:extLst>
          </p:cNvPr>
          <p:cNvGrpSpPr/>
          <p:nvPr/>
        </p:nvGrpSpPr>
        <p:grpSpPr>
          <a:xfrm>
            <a:off x="0" y="-205740"/>
            <a:ext cx="12192000" cy="137160"/>
            <a:chOff x="0" y="-205740"/>
            <a:chExt cx="12192000" cy="137160"/>
          </a:xfrm>
        </p:grpSpPr>
        <p:sp>
          <p:nvSpPr>
            <p:cNvPr id="11" name="btfpColumnGapBlocker539457">
              <a:extLst>
                <a:ext uri="{FF2B5EF4-FFF2-40B4-BE49-F238E27FC236}">
                  <a16:creationId xmlns:a16="http://schemas.microsoft.com/office/drawing/2014/main" id="{D2B90737-E7AF-46A0-B3F5-AD56D409EFD3}"/>
                </a:ext>
              </a:extLst>
            </p:cNvPr>
            <p:cNvSpPr/>
            <p:nvPr/>
          </p:nvSpPr>
          <p:spPr>
            <a:xfrm>
              <a:off x="11607800" y="-205740"/>
              <a:ext cx="584200" cy="137160"/>
            </a:xfrm>
            <a:prstGeom prst="rect">
              <a:avLst/>
            </a:prstGeom>
            <a:pattFill prst="ltUpDiag">
              <a:fgClr>
                <a:srgbClr val="333333">
                  <a:alpha val="25000"/>
                </a:srgbClr>
              </a:fgClr>
              <a:bgClr>
                <a:srgbClr val="FFFFFF">
                  <a:alpha val="25000"/>
                </a:srgbClr>
              </a:bgClr>
            </a:patt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indent="0" algn="ctr">
                <a:buNone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btfpColumnGapBlocker517142">
              <a:extLst>
                <a:ext uri="{FF2B5EF4-FFF2-40B4-BE49-F238E27FC236}">
                  <a16:creationId xmlns:a16="http://schemas.microsoft.com/office/drawing/2014/main" id="{6B38D562-A4DA-61E4-4943-1064B5F51140}"/>
                </a:ext>
              </a:extLst>
            </p:cNvPr>
            <p:cNvSpPr/>
            <p:nvPr/>
          </p:nvSpPr>
          <p:spPr>
            <a:xfrm>
              <a:off x="0" y="-205740"/>
              <a:ext cx="330200" cy="137160"/>
            </a:xfrm>
            <a:prstGeom prst="rect">
              <a:avLst/>
            </a:prstGeom>
            <a:pattFill prst="ltUpDiag">
              <a:fgClr>
                <a:srgbClr val="333333">
                  <a:alpha val="25000"/>
                </a:srgbClr>
              </a:fgClr>
              <a:bgClr>
                <a:srgbClr val="FFFFFF">
                  <a:alpha val="25000"/>
                </a:srgbClr>
              </a:bgClr>
            </a:patt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indent="0" algn="ctr">
                <a:buNone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7" name="btfpColumnIndicator378278">
              <a:extLst>
                <a:ext uri="{FF2B5EF4-FFF2-40B4-BE49-F238E27FC236}">
                  <a16:creationId xmlns:a16="http://schemas.microsoft.com/office/drawing/2014/main" id="{1809FBFE-CF5B-472A-4287-02187B1DE66B}"/>
                </a:ext>
              </a:extLst>
            </p:cNvPr>
            <p:cNvCxnSpPr/>
            <p:nvPr/>
          </p:nvCxnSpPr>
          <p:spPr>
            <a:xfrm flipV="1">
              <a:off x="116078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>
                  <a:alpha val="25000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btfpColumnIndicator974325">
              <a:extLst>
                <a:ext uri="{FF2B5EF4-FFF2-40B4-BE49-F238E27FC236}">
                  <a16:creationId xmlns:a16="http://schemas.microsoft.com/office/drawing/2014/main" id="{63098D7D-B230-BEC9-5007-736FD474F260}"/>
                </a:ext>
              </a:extLst>
            </p:cNvPr>
            <p:cNvCxnSpPr/>
            <p:nvPr/>
          </p:nvCxnSpPr>
          <p:spPr>
            <a:xfrm flipV="1">
              <a:off x="3302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>
                  <a:alpha val="25000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D822DC-CFD0-CE9B-6278-CFBC5BC8F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548DDC-2A2D-E197-716D-B4AC41837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9A4F6-7BA3-4126-88A5-A8B8CE7104E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1099700-C3F1-A140-46BD-306D7AA95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proposition is built around 3 pillars</a:t>
            </a:r>
          </a:p>
        </p:txBody>
      </p:sp>
      <p:sp>
        <p:nvSpPr>
          <p:cNvPr id="15" name="btfpBulletedList160745">
            <a:extLst>
              <a:ext uri="{FF2B5EF4-FFF2-40B4-BE49-F238E27FC236}">
                <a16:creationId xmlns:a16="http://schemas.microsoft.com/office/drawing/2014/main" id="{8F7A0C77-42B3-3D74-B078-5F29F460ACD7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98409" y="1963221"/>
            <a:ext cx="3359673" cy="4197881"/>
          </a:xfrm>
          <a:prstGeom prst="rect">
            <a:avLst/>
          </a:prstGeom>
          <a:noFill/>
          <a:ln w="19050">
            <a:solidFill>
              <a:srgbClr val="002677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rgbClr val="D6D6D6"/>
                </a:solidFill>
              </a14:hiddenFill>
            </a:ext>
          </a:extLst>
        </p:spPr>
        <p:txBody>
          <a:bodyPr vert="horz" wrap="square" rtlCol="0" anchor="t">
            <a:noAutofit/>
          </a:bodyPr>
          <a:lstStyle>
            <a:defPPr>
              <a:defRPr lang="en-US"/>
            </a:defPPr>
            <a:lvl1pPr marL="0" indent="0" algn="ctr">
              <a:spcBef>
                <a:spcPts val="3600"/>
              </a:spcBef>
              <a:buNone/>
              <a:defRPr sz="1400" b="1">
                <a:solidFill>
                  <a:srgbClr val="002677"/>
                </a:solidFill>
              </a:defRPr>
            </a:lvl1pPr>
          </a:lstStyle>
          <a:p>
            <a:br>
              <a:rPr lang="en-US" dirty="0"/>
            </a:br>
            <a:br>
              <a:rPr lang="en-US" dirty="0"/>
            </a:br>
            <a:r>
              <a:rPr lang="en-US" dirty="0"/>
              <a:t>Raise awareness and</a:t>
            </a:r>
            <a:br>
              <a:rPr lang="en-US" dirty="0"/>
            </a:br>
            <a:r>
              <a:rPr lang="en-US" dirty="0"/>
              <a:t>simplify care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16" name="btfpBulletedList160745">
            <a:extLst>
              <a:ext uri="{FF2B5EF4-FFF2-40B4-BE49-F238E27FC236}">
                <a16:creationId xmlns:a16="http://schemas.microsoft.com/office/drawing/2014/main" id="{A8E716F1-5A98-6189-F72C-81FA5973E519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287574" y="1959667"/>
            <a:ext cx="3359673" cy="4197881"/>
          </a:xfrm>
          <a:prstGeom prst="rect">
            <a:avLst/>
          </a:prstGeom>
          <a:noFill/>
          <a:ln w="19050">
            <a:solidFill>
              <a:srgbClr val="002677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rgbClr val="D6D6D6"/>
                </a:solidFill>
              </a14:hiddenFill>
            </a:ext>
          </a:extLst>
        </p:spPr>
        <p:txBody>
          <a:bodyPr vert="horz" wrap="square" rtlCol="0" anchor="t">
            <a:noAutofit/>
          </a:bodyPr>
          <a:lstStyle/>
          <a:p>
            <a:pPr marL="0" indent="0" algn="ctr">
              <a:spcBef>
                <a:spcPts val="3600"/>
              </a:spcBef>
              <a:buNone/>
            </a:pPr>
            <a:br>
              <a:rPr lang="en-US" sz="1400" b="1" dirty="0">
                <a:solidFill>
                  <a:srgbClr val="002677"/>
                </a:solidFill>
              </a:rPr>
            </a:br>
            <a:br>
              <a:rPr lang="en-US" sz="1400" b="1" dirty="0">
                <a:solidFill>
                  <a:srgbClr val="002677"/>
                </a:solidFill>
              </a:rPr>
            </a:br>
            <a:r>
              <a:rPr lang="en-US" sz="1400" b="1" dirty="0">
                <a:solidFill>
                  <a:srgbClr val="002677"/>
                </a:solidFill>
              </a:rPr>
              <a:t>Measure the impact </a:t>
            </a:r>
            <a:br>
              <a:rPr lang="en-US" sz="1400" b="1" dirty="0">
                <a:solidFill>
                  <a:srgbClr val="002677"/>
                </a:solidFill>
              </a:rPr>
            </a:br>
            <a:r>
              <a:rPr lang="en-US" sz="1400" b="1" dirty="0">
                <a:solidFill>
                  <a:srgbClr val="002677"/>
                </a:solidFill>
              </a:rPr>
              <a:t>of our actions</a:t>
            </a:r>
          </a:p>
        </p:txBody>
      </p:sp>
      <p:sp>
        <p:nvSpPr>
          <p:cNvPr id="17" name="btfpBulletedList160745">
            <a:extLst>
              <a:ext uri="{FF2B5EF4-FFF2-40B4-BE49-F238E27FC236}">
                <a16:creationId xmlns:a16="http://schemas.microsoft.com/office/drawing/2014/main" id="{45BFB055-317F-06ED-123D-470C11A6825A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176744" y="1959667"/>
            <a:ext cx="3359673" cy="4197881"/>
          </a:xfrm>
          <a:prstGeom prst="rect">
            <a:avLst/>
          </a:prstGeom>
          <a:noFill/>
          <a:ln w="19050">
            <a:solidFill>
              <a:srgbClr val="002677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rgbClr val="D6D6D6"/>
                </a:solidFill>
              </a14:hiddenFill>
            </a:ext>
          </a:extLst>
        </p:spPr>
        <p:txBody>
          <a:bodyPr vert="horz" wrap="square" rtlCol="0" anchor="t">
            <a:noAutofit/>
          </a:bodyPr>
          <a:lstStyle/>
          <a:p>
            <a:pPr marL="0" indent="0" algn="ctr">
              <a:spcBef>
                <a:spcPts val="3600"/>
              </a:spcBef>
              <a:buNone/>
            </a:pPr>
            <a:br>
              <a:rPr lang="en-US" b="1" dirty="0">
                <a:solidFill>
                  <a:srgbClr val="002677"/>
                </a:solidFill>
              </a:rPr>
            </a:br>
            <a:br>
              <a:rPr lang="en-US" b="1" dirty="0">
                <a:solidFill>
                  <a:srgbClr val="002677"/>
                </a:solidFill>
              </a:rPr>
            </a:br>
            <a:r>
              <a:rPr lang="en-US" sz="1400" b="1" dirty="0">
                <a:solidFill>
                  <a:srgbClr val="002677"/>
                </a:solidFill>
              </a:rPr>
              <a:t>Co-create</a:t>
            </a:r>
            <a:endParaRPr lang="en-US" sz="1400" i="1" dirty="0">
              <a:solidFill>
                <a:srgbClr val="002677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0ADBDF-9260-4EB1-320B-4019B38CA940}"/>
              </a:ext>
            </a:extLst>
          </p:cNvPr>
          <p:cNvSpPr/>
          <p:nvPr/>
        </p:nvSpPr>
        <p:spPr>
          <a:xfrm>
            <a:off x="273828" y="1528181"/>
            <a:ext cx="11423664" cy="45479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7DC9383-BB34-CB06-5934-4976538B4923}"/>
              </a:ext>
            </a:extLst>
          </p:cNvPr>
          <p:cNvSpPr/>
          <p:nvPr/>
        </p:nvSpPr>
        <p:spPr>
          <a:xfrm>
            <a:off x="605519" y="3131088"/>
            <a:ext cx="2945455" cy="537646"/>
          </a:xfrm>
          <a:prstGeom prst="rect">
            <a:avLst/>
          </a:prstGeom>
          <a:solidFill>
            <a:srgbClr val="E5F7FD"/>
          </a:solidFill>
          <a:ln w="9525">
            <a:solidFill>
              <a:srgbClr val="00ACEC"/>
            </a:solidFill>
            <a:prstDash val="solid"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Danone One Light"/>
              </a:rPr>
              <a:t>Awareness materials for residents and caregivers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00523BE-42E3-027C-CA08-09E6F5DB4661}"/>
              </a:ext>
            </a:extLst>
          </p:cNvPr>
          <p:cNvSpPr/>
          <p:nvPr/>
        </p:nvSpPr>
        <p:spPr>
          <a:xfrm>
            <a:off x="605519" y="3713779"/>
            <a:ext cx="2945455" cy="537646"/>
          </a:xfrm>
          <a:prstGeom prst="rect">
            <a:avLst/>
          </a:prstGeom>
          <a:solidFill>
            <a:srgbClr val="E5F7FD"/>
          </a:solidFill>
          <a:ln w="9525">
            <a:solidFill>
              <a:srgbClr val="00ACEC"/>
            </a:solidFill>
            <a:prstDash val="solid"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Danone One Light"/>
              </a:rPr>
              <a:t>Awareness workshops for residents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00CE754-BECD-9D8F-FB27-2FC9AACCF131}"/>
              </a:ext>
            </a:extLst>
          </p:cNvPr>
          <p:cNvSpPr/>
          <p:nvPr/>
        </p:nvSpPr>
        <p:spPr>
          <a:xfrm>
            <a:off x="605519" y="4296469"/>
            <a:ext cx="2945455" cy="537646"/>
          </a:xfrm>
          <a:prstGeom prst="rect">
            <a:avLst/>
          </a:prstGeom>
          <a:solidFill>
            <a:srgbClr val="E5F7FD"/>
          </a:solidFill>
          <a:ln w="9525">
            <a:solidFill>
              <a:srgbClr val="00ACEC"/>
            </a:solidFill>
            <a:prstDash val="solid"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Danone One Light"/>
              </a:rPr>
              <a:t>Awareness materials for nursing home staff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1C55720-3315-9719-01A6-8FDC9C457185}"/>
              </a:ext>
            </a:extLst>
          </p:cNvPr>
          <p:cNvSpPr/>
          <p:nvPr/>
        </p:nvSpPr>
        <p:spPr>
          <a:xfrm>
            <a:off x="605519" y="4879160"/>
            <a:ext cx="2945455" cy="537646"/>
          </a:xfrm>
          <a:prstGeom prst="rect">
            <a:avLst/>
          </a:prstGeom>
          <a:solidFill>
            <a:srgbClr val="E5F7FD"/>
          </a:solidFill>
          <a:ln w="9525">
            <a:solidFill>
              <a:srgbClr val="00ACEC"/>
            </a:solidFill>
            <a:prstDash val="solid"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Danone One Light"/>
              </a:rPr>
              <a:t>Access to healthcare professionals (dieticians and speech therapists)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04AA780-2841-9B2D-01D0-97945FE77348}"/>
              </a:ext>
            </a:extLst>
          </p:cNvPr>
          <p:cNvSpPr/>
          <p:nvPr/>
        </p:nvSpPr>
        <p:spPr>
          <a:xfrm>
            <a:off x="605519" y="5461847"/>
            <a:ext cx="2945455" cy="537646"/>
          </a:xfrm>
          <a:prstGeom prst="rect">
            <a:avLst/>
          </a:prstGeom>
          <a:solidFill>
            <a:srgbClr val="E5F7FD"/>
          </a:solidFill>
          <a:ln w="9525">
            <a:solidFill>
              <a:srgbClr val="00ACEC"/>
            </a:solidFill>
            <a:prstDash val="solid"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Danone One Light"/>
              </a:rPr>
              <a:t>Holistic program combining nutrition, physical activity and socialization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8779BE-2B09-A804-7CF9-73D30F5206F0}"/>
              </a:ext>
            </a:extLst>
          </p:cNvPr>
          <p:cNvSpPr/>
          <p:nvPr/>
        </p:nvSpPr>
        <p:spPr>
          <a:xfrm>
            <a:off x="4494686" y="3131087"/>
            <a:ext cx="2945455" cy="1120337"/>
          </a:xfrm>
          <a:prstGeom prst="rect">
            <a:avLst/>
          </a:prstGeom>
          <a:solidFill>
            <a:srgbClr val="E5F7FD"/>
          </a:solidFill>
          <a:ln w="9525">
            <a:solidFill>
              <a:srgbClr val="00ACEC"/>
            </a:solidFill>
            <a:prstDash val="solid"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Danone One Light"/>
              </a:rPr>
              <a:t>Study of the impact of a holistic approach on resident satisfaction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90E8BDE-70D3-FEE1-8F9C-3A4EBE054ED7}"/>
              </a:ext>
            </a:extLst>
          </p:cNvPr>
          <p:cNvSpPr/>
          <p:nvPr/>
        </p:nvSpPr>
        <p:spPr>
          <a:xfrm>
            <a:off x="4494686" y="4296468"/>
            <a:ext cx="2945455" cy="1120337"/>
          </a:xfrm>
          <a:prstGeom prst="rect">
            <a:avLst/>
          </a:prstGeom>
          <a:solidFill>
            <a:srgbClr val="E5F7FD"/>
          </a:solidFill>
          <a:ln w="9525">
            <a:solidFill>
              <a:srgbClr val="00ACEC"/>
            </a:solidFill>
            <a:prstDash val="solid"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Danone One Light"/>
              </a:rPr>
              <a:t>Study on the relevance of using ONS in the context of nursing homes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FD472F-716A-6209-9E4C-4CA827B9DEF7}"/>
              </a:ext>
            </a:extLst>
          </p:cNvPr>
          <p:cNvSpPr txBox="1"/>
          <p:nvPr/>
        </p:nvSpPr>
        <p:spPr>
          <a:xfrm>
            <a:off x="398409" y="1953640"/>
            <a:ext cx="790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EF333C"/>
                </a:solidFill>
              </a:rPr>
              <a:t>1.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91E0F91-14E0-B835-ED74-E363FA88273B}"/>
              </a:ext>
            </a:extLst>
          </p:cNvPr>
          <p:cNvSpPr txBox="1"/>
          <p:nvPr/>
        </p:nvSpPr>
        <p:spPr>
          <a:xfrm>
            <a:off x="4287574" y="1953640"/>
            <a:ext cx="790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EF333C"/>
                </a:solidFill>
              </a:rPr>
              <a:t>2.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97DD67-B63A-DF69-4F54-82C4713F3137}"/>
              </a:ext>
            </a:extLst>
          </p:cNvPr>
          <p:cNvSpPr txBox="1"/>
          <p:nvPr/>
        </p:nvSpPr>
        <p:spPr>
          <a:xfrm>
            <a:off x="8176744" y="1953640"/>
            <a:ext cx="790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EF333C"/>
                </a:solidFill>
              </a:rPr>
              <a:t>3.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88A22C4-34C6-CECC-8A63-9D762C04616C}"/>
              </a:ext>
            </a:extLst>
          </p:cNvPr>
          <p:cNvCxnSpPr>
            <a:cxnSpLocks/>
          </p:cNvCxnSpPr>
          <p:nvPr/>
        </p:nvCxnSpPr>
        <p:spPr bwMode="gray">
          <a:xfrm>
            <a:off x="1258498" y="2234967"/>
            <a:ext cx="2212964" cy="0"/>
          </a:xfrm>
          <a:prstGeom prst="line">
            <a:avLst/>
          </a:prstGeom>
          <a:ln w="76200" cap="flat" cmpd="sng" algn="ctr">
            <a:solidFill>
              <a:srgbClr val="EF333C"/>
            </a:solidFill>
            <a:prstDash val="solid"/>
            <a:miter lim="800000"/>
            <a:headEnd type="none"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02E1DED-B2C9-123D-2357-97DFBB29A4B4}"/>
              </a:ext>
            </a:extLst>
          </p:cNvPr>
          <p:cNvCxnSpPr>
            <a:cxnSpLocks/>
          </p:cNvCxnSpPr>
          <p:nvPr/>
        </p:nvCxnSpPr>
        <p:spPr bwMode="gray">
          <a:xfrm>
            <a:off x="5147665" y="2234967"/>
            <a:ext cx="2212964" cy="0"/>
          </a:xfrm>
          <a:prstGeom prst="line">
            <a:avLst/>
          </a:prstGeom>
          <a:ln w="76200" cap="flat" cmpd="sng" algn="ctr">
            <a:solidFill>
              <a:srgbClr val="EF333C"/>
            </a:solidFill>
            <a:prstDash val="solid"/>
            <a:miter lim="800000"/>
            <a:headEnd type="none"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D9E5FEA-9F6A-BF94-601E-045CA60D2BBF}"/>
              </a:ext>
            </a:extLst>
          </p:cNvPr>
          <p:cNvCxnSpPr>
            <a:cxnSpLocks/>
          </p:cNvCxnSpPr>
          <p:nvPr/>
        </p:nvCxnSpPr>
        <p:spPr bwMode="gray">
          <a:xfrm>
            <a:off x="9058213" y="2234967"/>
            <a:ext cx="2212964" cy="0"/>
          </a:xfrm>
          <a:prstGeom prst="line">
            <a:avLst/>
          </a:prstGeom>
          <a:ln w="76200" cap="flat" cmpd="sng" algn="ctr">
            <a:solidFill>
              <a:srgbClr val="EF333C"/>
            </a:solidFill>
            <a:prstDash val="solid"/>
            <a:miter lim="800000"/>
            <a:headEnd type="none"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A18623D8-42B3-1DAD-E811-342B597FB140}"/>
              </a:ext>
            </a:extLst>
          </p:cNvPr>
          <p:cNvSpPr/>
          <p:nvPr/>
        </p:nvSpPr>
        <p:spPr>
          <a:xfrm>
            <a:off x="273828" y="1321271"/>
            <a:ext cx="11387169" cy="587325"/>
          </a:xfrm>
          <a:prstGeom prst="rect">
            <a:avLst/>
          </a:prstGeom>
          <a:solidFill>
            <a:srgbClr val="00267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1" dirty="0">
                <a:solidFill>
                  <a:srgbClr val="FFFFFF"/>
                </a:solidFill>
              </a:rPr>
              <a:t>Treat with Danone specialized nutrition products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094C03-4846-2155-547A-248AB132AEDC}"/>
              </a:ext>
            </a:extLst>
          </p:cNvPr>
          <p:cNvSpPr/>
          <p:nvPr/>
        </p:nvSpPr>
        <p:spPr>
          <a:xfrm>
            <a:off x="8371458" y="3550187"/>
            <a:ext cx="2945455" cy="1120337"/>
          </a:xfrm>
          <a:prstGeom prst="rect">
            <a:avLst/>
          </a:prstGeom>
          <a:solidFill>
            <a:srgbClr val="EE8C6B">
              <a:alpha val="25000"/>
            </a:srgbClr>
          </a:solidFill>
          <a:ln w="9525" cap="flat" cmpd="sng" algn="ctr">
            <a:solidFill>
              <a:srgbClr val="EE8C6B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Danone One Light"/>
              </a:rPr>
              <a:t>Working on prevention</a:t>
            </a:r>
            <a:br>
              <a:rPr lang="en-US" sz="1100" dirty="0">
                <a:solidFill>
                  <a:srgbClr val="000000"/>
                </a:solidFill>
                <a:latin typeface="Danone One Light"/>
              </a:rPr>
            </a:br>
            <a:r>
              <a:rPr lang="en-US" sz="1100" dirty="0">
                <a:solidFill>
                  <a:srgbClr val="000000"/>
                </a:solidFill>
                <a:latin typeface="Danone One Light"/>
              </a:rPr>
              <a:t>malnutrition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07E0728-C420-FCE0-B5DC-E75132580FA3}"/>
              </a:ext>
            </a:extLst>
          </p:cNvPr>
          <p:cNvSpPr/>
          <p:nvPr/>
        </p:nvSpPr>
        <p:spPr>
          <a:xfrm>
            <a:off x="8371458" y="4715568"/>
            <a:ext cx="2945455" cy="1120337"/>
          </a:xfrm>
          <a:prstGeom prst="rect">
            <a:avLst/>
          </a:prstGeom>
          <a:solidFill>
            <a:srgbClr val="EE8C6B">
              <a:alpha val="25000"/>
            </a:srgbClr>
          </a:solidFill>
          <a:ln w="9525" cap="flat" cmpd="sng" algn="ctr">
            <a:solidFill>
              <a:srgbClr val="EE8C6B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36000" tIns="36000" rIns="36000" bIns="36000" rtlCol="0" anchor="ctr"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Danone One Light"/>
              </a:rPr>
              <a:t>Co-construction of optimized care protocols for management malnutrition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DB91285-A452-6167-1DA0-A133C601BDE4}"/>
              </a:ext>
            </a:extLst>
          </p:cNvPr>
          <p:cNvSpPr/>
          <p:nvPr/>
        </p:nvSpPr>
        <p:spPr>
          <a:xfrm>
            <a:off x="8317361" y="2921753"/>
            <a:ext cx="3053648" cy="507247"/>
          </a:xfrm>
          <a:prstGeom prst="rect">
            <a:avLst/>
          </a:prstGeom>
          <a:pattFill prst="ltUpDiag">
            <a:fgClr>
              <a:srgbClr val="FFFFFF">
                <a:alpha val="75000"/>
              </a:srgbClr>
            </a:fgClr>
            <a:bgClr>
              <a:srgbClr val="FFFFFF">
                <a:alpha val="75000"/>
              </a:srgbClr>
            </a:bgClr>
          </a:patt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1200" b="1" i="1" dirty="0">
                <a:solidFill>
                  <a:srgbClr val="000000"/>
                </a:solidFill>
              </a:rPr>
              <a:t>Suggested topics for the medium term - to be confirmed later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A838D74-14C5-0F20-3A5E-8B207F361885}"/>
              </a:ext>
            </a:extLst>
          </p:cNvPr>
          <p:cNvGrpSpPr/>
          <p:nvPr/>
        </p:nvGrpSpPr>
        <p:grpSpPr>
          <a:xfrm>
            <a:off x="6814376" y="6371099"/>
            <a:ext cx="4728719" cy="296527"/>
            <a:chOff x="6108698" y="6440673"/>
            <a:chExt cx="4728719" cy="296527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B1A8EE5-D6D0-F5A5-2891-6F4F8E4486E4}"/>
                </a:ext>
              </a:extLst>
            </p:cNvPr>
            <p:cNvSpPr/>
            <p:nvPr/>
          </p:nvSpPr>
          <p:spPr>
            <a:xfrm>
              <a:off x="6775740" y="6440673"/>
              <a:ext cx="4061677" cy="296527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indent="0" algn="ctr">
                <a:buNone/>
              </a:pP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D0FA83A-7ED7-37F5-BA87-6199333AED37}"/>
                </a:ext>
              </a:extLst>
            </p:cNvPr>
            <p:cNvSpPr txBox="1"/>
            <p:nvPr/>
          </p:nvSpPr>
          <p:spPr>
            <a:xfrm>
              <a:off x="6108698" y="6450437"/>
              <a:ext cx="810206" cy="276999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 marL="0" indent="0" algn="l">
                <a:buNone/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776DC84-AE90-DF6B-A5FA-B03643FCCD8C}"/>
                </a:ext>
              </a:extLst>
            </p:cNvPr>
            <p:cNvSpPr/>
            <p:nvPr/>
          </p:nvSpPr>
          <p:spPr>
            <a:xfrm>
              <a:off x="6934361" y="6486970"/>
              <a:ext cx="221296" cy="203932"/>
            </a:xfrm>
            <a:prstGeom prst="rect">
              <a:avLst/>
            </a:prstGeom>
            <a:solidFill>
              <a:srgbClr val="E5F7FD"/>
            </a:solidFill>
            <a:ln w="9525">
              <a:solidFill>
                <a:srgbClr val="00ACEC"/>
              </a:solidFill>
              <a:prstDash val="solid"/>
            </a:ln>
          </p:spPr>
          <p:txBody>
            <a:bodyPr vert="horz" wrap="square" lIns="36000" tIns="36000" rIns="36000" bIns="36000" rtlCol="0" anchor="ctr">
              <a:noAutofit/>
            </a:bodyPr>
            <a:lstStyle/>
            <a:p>
              <a:pPr marL="0" indent="0" algn="ctr">
                <a:spcBef>
                  <a:spcPts val="600"/>
                </a:spcBef>
                <a:buNone/>
              </a:pPr>
              <a:endParaRPr lang="en-US" sz="1100" dirty="0">
                <a:solidFill>
                  <a:srgbClr val="000000"/>
                </a:solidFill>
                <a:latin typeface="Danone One Light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94DB145-771F-FF68-760C-1018A9343A67}"/>
                </a:ext>
              </a:extLst>
            </p:cNvPr>
            <p:cNvSpPr/>
            <p:nvPr/>
          </p:nvSpPr>
          <p:spPr>
            <a:xfrm>
              <a:off x="8906631" y="6486970"/>
              <a:ext cx="221296" cy="203932"/>
            </a:xfrm>
            <a:prstGeom prst="rect">
              <a:avLst/>
            </a:prstGeom>
            <a:solidFill>
              <a:srgbClr val="EE8C6B">
                <a:alpha val="25000"/>
              </a:srgbClr>
            </a:solidFill>
            <a:ln w="9525" cap="flat" cmpd="sng" algn="ctr">
              <a:solidFill>
                <a:srgbClr val="EE8C6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36000" tIns="36000" rIns="36000" bIns="36000" rtlCol="0" anchor="ctr">
              <a:noAutofit/>
            </a:bodyPr>
            <a:lstStyle/>
            <a:p>
              <a:pPr marL="0" indent="0" algn="ctr">
                <a:spcBef>
                  <a:spcPts val="600"/>
                </a:spcBef>
                <a:buNone/>
              </a:pPr>
              <a:endParaRPr lang="en-US" sz="1100" dirty="0">
                <a:solidFill>
                  <a:srgbClr val="000000"/>
                </a:solidFill>
                <a:latin typeface="Danone One Ligh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209E745-FEDB-0F19-D815-F7EF078DCC8A}"/>
                </a:ext>
              </a:extLst>
            </p:cNvPr>
            <p:cNvSpPr txBox="1"/>
            <p:nvPr/>
          </p:nvSpPr>
          <p:spPr>
            <a:xfrm>
              <a:off x="7155657" y="6458131"/>
              <a:ext cx="170949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 algn="l">
                <a:buNone/>
              </a:pPr>
              <a:r>
                <a:rPr lang="en-US" sz="1100" dirty="0"/>
                <a:t>Launch initiative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E42C27D-3152-87FD-BF55-18A4590C770E}"/>
                </a:ext>
              </a:extLst>
            </p:cNvPr>
            <p:cNvSpPr txBox="1"/>
            <p:nvPr/>
          </p:nvSpPr>
          <p:spPr>
            <a:xfrm>
              <a:off x="9127927" y="6458131"/>
              <a:ext cx="170949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 algn="l">
                <a:buNone/>
              </a:pPr>
              <a:r>
                <a:rPr lang="en-US" sz="1100" dirty="0"/>
                <a:t>Medium-term initiative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022100D6-8AF8-ED34-7F57-BD3A80A3D447}"/>
              </a:ext>
            </a:extLst>
          </p:cNvPr>
          <p:cNvSpPr/>
          <p:nvPr/>
        </p:nvSpPr>
        <p:spPr>
          <a:xfrm>
            <a:off x="9691211" y="112365"/>
            <a:ext cx="2500789" cy="261610"/>
          </a:xfrm>
          <a:prstGeom prst="rect">
            <a:avLst/>
          </a:prstGeom>
          <a:solidFill>
            <a:srgbClr val="58BAB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Ins="450000" rtlCol="0" anchor="ctr">
            <a:spAutoFit/>
          </a:bodyPr>
          <a:lstStyle/>
          <a:p>
            <a:pPr marL="0" indent="0" algn="r">
              <a:buNone/>
            </a:pPr>
            <a:r>
              <a:rPr lang="en-US" sz="1100" dirty="0">
                <a:solidFill>
                  <a:srgbClr val="FFFFFF"/>
                </a:solidFill>
                <a:latin typeface="+mj-lt"/>
              </a:rPr>
              <a:t>VALIDATED WITH CLARIANE FRANCE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62505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COLUMNGUIDE" val="Client"/>
  <p:tag name="THINKCELLPRESENTATIONDONOTDELETE" val="&lt;?xml version=&quot;1.0&quot; encoding=&quot;UTF-16&quot; standalone=&quot;yes&quot;?&gt;&lt;root reqver=&quot;30783&quot;&gt;&lt;version val=&quot;3673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9&quot;&gt;&lt;elem m_fUsage=&quot;1.57415062157100016371E+00&quot;&gt;&lt;m_msothmcolidx val=&quot;0&quot;/&gt;&lt;m_rgb r=&quot;E6&quot; g=&quot;E6&quot; b=&quot;E6&quot;/&gt;&lt;/elem&gt;&lt;elem m_fUsage=&quot;1.00973789999999996603E+00&quot;&gt;&lt;m_msothmcolidx val=&quot;0&quot;/&gt;&lt;m_rgb r=&quot;FB&quot; g=&quot;F1&quot; b=&quot;C5&quot;/&gt;&lt;/elem&gt;&lt;elem m_fUsage=&quot;1.00000000000000000000E+00&quot;&gt;&lt;m_msothmcolidx val=&quot;0&quot;/&gt;&lt;m_rgb r=&quot;B2&quot; g=&quot;CF&quot; b=&quot;EA&quot;/&gt;&lt;/elem&gt;&lt;elem m_fUsage=&quot;9.00000000000000022204E-01&quot;&gt;&lt;m_msothmcolidx val=&quot;0&quot;/&gt;&lt;m_rgb r=&quot;EE&quot; g=&quot;F8&quot; b=&quot;F8&quot;/&gt;&lt;/elem&gt;&lt;elem m_fUsage=&quot;8.10000000000000053291E-01&quot;&gt;&lt;m_msothmcolidx val=&quot;0&quot;/&gt;&lt;m_rgb r=&quot;CD&quot; g=&quot;EA&quot; b=&quot;E9&quot;/&gt;&lt;/elem&gt;&lt;elem m_fUsage=&quot;7.29000000000000092371E-01&quot;&gt;&lt;m_msothmcolidx val=&quot;0&quot;/&gt;&lt;m_rgb r=&quot;9A&quot; g=&quot;D6&quot; b=&quot;D4&quot;/&gt;&lt;/elem&gt;&lt;elem m_fUsage=&quot;6.56100000000000127542E-01&quot;&gt;&lt;m_msothmcolidx val=&quot;0&quot;/&gt;&lt;m_rgb r=&quot;B7&quot; g=&quot;DB&quot; b=&quot;FF&quot;/&gt;&lt;/elem&gt;&lt;elem m_fUsage=&quot;4.30467210000000155556E-01&quot;&gt;&lt;m_msothmcolidx val=&quot;0&quot;/&gt;&lt;m_rgb r=&quot;F8&quot; g=&quot;E3&quot; b=&quot;8B&quot;/&gt;&lt;/elem&gt;&lt;elem m_fUsage=&quot;3.48678440100000153201E-01&quot;&gt;&lt;m_msothmcolidx val=&quot;0&quot;/&gt;&lt;m_rgb r=&quot;EF&quot; g=&quot;33&quot; b=&quot;3C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  <p:tag name="MEKKOFORMATS" val="&lt;MekkoFormats&gt;&lt;NumberFormat DecimalSeparator=&quot;,&quot; ThousandSeparator=&quot; &quot; NegativeNumberFormat=&quot;1&quot; /&gt;&lt;DateFormat CultureID=&quot;1033&quot; FormatString=&quot;M/d/yyyy&quot; /&gt;&lt;Font&gt;&lt;Output_Font_Name Default=&quot;Arial&quot; UsePPTTheme=&quot;True&quot; /&gt;&lt;/Font&gt;&lt;/MekkoFormats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PEXTRADATA" val="PD94bWwgdmVyc2lvbj0iMS4wIiBlbmNvZGluZz0idXRmLTE2Ij8+DQo8TWFzdGVyRGF0YSB4bWxuczp4c2Q9Imh0dHA6Ly93d3cudzMub3JnLzIwMDEvWE1MU2NoZW1hIiB4bWxuczp4c2k9Imh0dHA6Ly93d3cudzMub3JnLzIwMDEvWE1MU2NoZW1hLWluc3RhbmNlIj4NCiAgPENhc2VDb2RlPlgyUEo8L0Nhc2VDb2RlPg0KICA8U3R5bGU+TWF0Y2hpbmc8L1N0eWxlPg0KICA8VmVyc2lvbk51bWJlcj4xPC9WZXJzaW9uTnVtYmVyPg0KICA8RGVzaWduZXJPZmZpY2U+REFMPC9EZXNpZ25lck9mZmljZT4NCiAgPFNraXBNZWtrb1N1cHBvcnQ+ZmFsc2U8L1NraXBNZWtrb1N1cHBvcnQ+DQogIDxNZWtrb0RhdGE+UEZSb1pXMWxQZzBLSUNBOFJtOXVkSE0rRFFvZ0lDQWdQRVp2Ym5ST1lXMWxQa1JoYm05dVpTQlBibVVnVEdsbmFIUThMMFp2Ym5ST1lXMWxQZzBLSUNBZ0lEeEdZWEpGWVhOMFJtOXVkRTVoYldVK1RWTWdUV2x1WTJodlBDOUdZWEpGWVhOMFJtOXVkRTVoYldVK0RRb2dJRHd2Um05dWRITStEUW9nSUR4UVlXeGxkSFJsUGcwS0lDQWdJRHhEYjJ4dmNpQkhjbTkxY0VsRVBTSXpJaUJFYVhOd2JHRjVUM0prWlhJOUlqRWlJRTVoYldVOUlsZG9hWFJsSWlCU1IwSTlJa1pHUmtaR1JrWkdJaUJKYm5SbGJuTnBkSGs5SWt4cFoyaDBJaUJUZFdKUVlYUjBaWEp1UWxjOUlsWmxjblJwWTJGc0lpQlRkV0pDWVdOclozSnZkVzVrUTI5c2IzSkNWejBpVjJocGRHVWlJRk4xWWtadmNtVm5jbTkxYm1SRGIyeHZja0pYUFNKQ2JHRmpheUlnVTNWaVRHbHVaVU52Ykc5eVFsYzlJa0pzWVdOcklpQlRkV0pNYVc1bFUzUjViR1ZDVnowaVJHRnphQzFFYjNRdFJHOTBJaUJUZFdKTWFXNWxWMmxrZEdoQ1Z6MGlNeUlnTHo0TkNpQWdJQ0E4UTI5c2IzSWdSM0p2ZFhCSlJEMGlNeUlnUkdsemNHeGhlVTl5WkdWeVBTSXlJaUJPWVcxbFBTSkNiR0ZqYXlJZ1VrZENQU0pHUmpBd01EQXdNQ0lnU1c1MFpXNXphWFI1UFNKRVlYSnJJaUJUZFdKUVlYUjBaWEp1UWxjOUlraHZjbWw2YjI1MFlXd2lJRk4xWWtKaFkydG5jbTkxYm1SRGIyeHZja0pYUFNKWGFHbDBaU0lnVTNWaVJtOXlaV2R5YjNWdVpFTnZiRzl5UWxjOUlrSnNZV05ySWlCVGRXSk1hVzVsUTI5c2IzSkNWejBpUW14aFkyc2lJRk4xWWt4cGJtVlRkSGxzWlVKWFBTSkVZWE5vTFVSdmRDMUViM1FpSUZOMVlreHBibVZYYVdSMGFFSlhQU0l4SWlBdlBnMEtJQ0FnSUR4RGIyeHZjaUJIY205MWNFbEVQU0l4SWlCRWFYTndiR0Y1VDNKa1pYSTlJak1pSUU1aGJXVTlJa0V4SWlCU1IwSTlJa1pHTURBeFFqVTRJaUJKYm5SbGJuTnBkSGs5SWtSaGNtc2lJRk4xWWt4cGJtVlhhV1IwYUVKWFBTSTBPU0lnTHo0TkNpQWdJQ0E4UTI5c2IzSWdSM0p2ZFhCSlJEMGlNU0lnUkdsemNHeGhlVTl5WkdWeVBTSTBJaUJPWVcxbFBTSkJNaUlnVWtkQ1BTSkdSakF3TWpRM05pSWdTVzUwWlc1emFYUjVQU0pFWVhKcklpQlRkV0pNYVc1bFYybGtkR2hDVnowaU5Ea2lJQzgrRFFvZ0lDQWdQRU52Ykc5eUlFZHliM1Z3U1VROUlqRWlJRVJwYzNCc1lYbFBjbVJsY2owaU5TSWdUbUZ0WlQwaVFUTWlJRkpIUWowaVJrWXhNelZDUmtZaUlFbHVkR1Z1YzJsMGVUMGlSR0Z5YXlJZ1UzVmlUR2x1WlZkcFpIUm9RbGM5SWpRNUlpQXZQZzBLSUNBZ0lEeERiMnh2Y2lCSGNtOTFjRWxFUFNJeElpQkVhWE53YkdGNVQzSmtaWEk5SWpZaUlFNWhiV1U5SWtFMElpQlNSMEk5SWtaR05qRTVNVVpHSWlCSmJuUmxibk5wZEhrOUlreHBaMmgwSWlCVGRXSk1hVzVsVjJsa2RHaENWejBpTkRraUlDOCtEUW9nSUNBZ1BFTnZiRzl5SUVkeWIzVndTVVE5SWpFaUlFUnBjM0JzWVhsUGNtUmxjajBpTnlJZ1RtRnRaVDBpUVRVaUlGSkhRajBpUmtaQlJrTTRSa1lpSUVsdWRHVnVjMmwwZVQwaVRHbG5hSFFpSUZOMVlreHBibVZYYVdSMGFFSlhQU0kwT1NJZ0x6NE5DaUFnSUNBOFEyOXNiM0lnUjNKdmRYQkpSRDBpTVNJZ1JHbHpjR3hoZVU5eVpHVnlQU0k0SWlCT1lXMWxQU0pDTVNJZ1VrZENQU0pHUmpNek16TXpNeUlnU1c1MFpXNXphWFI1UFNKRVlYSnJJaUJUZFdKTWFXNWxWMmxrZEdoQ1Z6MGlORGtpSUM4K0RRb2dJQ0FnUEVOdmJHOXlJRWR5YjNWd1NVUTlJakVpSUVScGMzQnNZWGxQY21SbGNqMGlPU0lnVG1GdFpUMGlRaklpSUZKSFFqMGlSa1kxUXpWRE5VTWlJRWx1ZEdWdWMybDBlVDBpUkdGeWF5SWdVM1ZpVEdsdVpWZHBaSFJvUWxjOUlqUTVJaUF2UGcwS0lDQWdJRHhEYjJ4dmNpQkhjbTkxY0VsRVBTSXhJaUJFYVhOd2JHRjVUM0prWlhJOUlqRXdJaUJPWVcxbFBTSkNNeUlnVWtkQ1BTSkdSamcxT0RVNE5TSWdTVzUwWlc1emFYUjVQU0pNYVdkb2RDSWdVM1ZpVEdsdVpWZHBaSFJvUWxjOUlqUTVJaUF2UGcwS0lDQWdJRHhEYjJ4dmNpQkhjbTkxY0VsRVBTSXhJaUJFYVhOd2JHRjVUM0prWlhJOUlqRXhJaUJPWVcxbFBTSkNOQ0lnVWtkQ1BTSkdSa0kwUWpSQ05DSWdTVzUwWlc1emFYUjVQU0pNYVdkb2RDSWdVM1ZpVEdsdVpWZHBaSFJvUWxjOUlqUTVJaUF2UGcwS0lDQWdJRHhEYjJ4dmNpQkhjbTkxY0VsRVBTSXhJaUJFYVhOd2JHRjVUM0prWlhJOUlqRXlJaUJPWVcxbFBTSkNOU0lnVWtkQ1BTSkdSa1EyUkRaRU5pSWdTVzUwWlc1emFYUjVQU0pNYVdkb2RDSWdVM1ZpVEdsdVpWZHBaSFJvUWxjOUlqUTVJaUF2UGcwS0lDQWdJRHhEYjJ4dmNpQkhjbTkxY0VsRVBTSXhJaUJFYVhOd2JHRjVUM0prWlhJOUlqRXpJaUJPWVcxbFBTSkRNU0lnVWtkQ1BTSkdSa001TUVVeE55SWdTVzUwWlc1emFYUjVQU0pFWVhKcklpQlRkV0pNYVc1bFYybGtkR2hDVnowaU5Ea2lJQzgrRFFvZ0lDQWdQRU52Ykc5eUlFZHliM1Z3U1VROUlqRWlJRVJwYzNCc1lYbFBjbVJsY2owaU1UUWlJRTVoYldVOUlrTXlJaUJTUjBJOUlrWkdSVVl6TXpORElpQkpiblJsYm5OcGRIazlJa1JoY21zaUlGTjFZa3hwYm1WWGFXUjBhRUpYUFNJME9TSWdMejROQ2lBZ0lDQThRMjlzYjNJZ1IzSnZkWEJKUkQwaU1TSWdSR2x6Y0d4aGVVOXlaR1Z5UFNJeE5TSWdUbUZ0WlQwaVF6TWlJRkpIUWowaVJrWkdOemcyT0RraUlFbHVkR1Z1YzJsMGVUMGlUR2xuYUhRaUlGTjFZa3hwYm1WWGFXUjBhRUpYUFNJME9TSWdMejROQ2lBZ0lDQThRMjlzYjNJZ1IzSnZkWEJKUkQwaU1TSWdSR2x6Y0d4aGVVOXlaR1Z5UFNJeE5pSWdUbUZ0WlQwaVF6UWlJRkpIUWowaVJrWkdRVUZHUWpFaUlFbHVkR1Z1YzJsMGVUMGlUR2xuYUhRaUlGTjFZa3hwYm1WWGFXUjBhRUpYUFNJME9TSWdMejROQ2lBZ0lDQThRMjlzYjNJZ1IzSnZkWEJKUkQwaU1TSWdSR2x6Y0d4aGVVOXlaR1Z5UFNJeE55SWdUbUZ0WlQwaVF6VWlJRkpIUWowaVJrWkdSRVE0UkRraUlFbHVkR1Z1YzJsMGVUMGlUR2xuYUhRaUlGTjFZa3hwYm1WWGFXUjBhRUpYUFNJME9TSWdMejROQ2lBZ0lDQThRMjlzYjNJZ1IzSnZkWEJKUkQwaU1TSWdSR2x6Y0d4aGVVOXlaR1Z5UFNJeE9DSWdUbUZ0WlQwaVJERWlJRkpIUWowaVJrWkZOalJFTVVVaUlFbHVkR1Z1YzJsMGVUMGlUR2xuYUhRaUlGTjFZa3hwYm1WWGFXUjBhRUpYUFNJME9TSWdMejROQ2lBZ0lDQThRMjlzYjNJZ1IzSnZkWEJKUkQwaU1TSWdSR2x6Y0d4aGVVOXlaR1Z5UFNJeE9TSWdUbUZ0WlQwaVJESWlJRkpIUWowaVJrWkZSamhCTmtNaUlFbHVkR1Z1YzJsMGVUMGlUR2xuYUhRaUlGTjFZa3hwYm1WWGFXUjBhRUpYUFNJME9TSWdMejROQ2lBZ0lDQThRMjlzYjNJZ1IzSnZkWEJKUkQwaU1TSWdSR2x6Y0d4aGVVOXlaR1Z5UFNJeU1DSWdUbUZ0WlQwaVJETWlJRkpIUWowaVJrWkdOVUpCUVRjaUlFbHVkR1Z1YzJsMGVUMGlUR2xuYUhRaUlGTjFZa3hwYm1WWGFXUjBhRUpYUFNJME9TSWdMejROQ2lBZ0lDQThRMjlzYjNJZ1IzSnZkWEJKUkQwaU1TSWdSR2x6Y0d4aGVVOXlaR1Z5UFNJeU1TSWdUbUZ0WlQwaVJEUWlJRkpIUWowaVJrWkdRVVF3UXpVaUlFbHVkR1Z1YzJsMGVUMGlUR2xuYUhRaUlGTjFZa3hwYm1WWGFXUjBhRUpYUFNJME9TSWdMejROQ2lBZ0lDQThRMjlzYjNJZ1IzSnZkWEJKUkQwaU1TSWdSR2x6Y0d4aGVVOXlaR1Z5UFNJeU1pSWdUbUZ0WlQwaVJEVWlJRkpIUWowaVJrWkdSRVU0UlRJaUlFbHVkR1Z1YzJsMGVUMGlUR2xuYUhRaUlGTjFZa3hwYm1WWGFXUjBhRUpYUFNJME9TSWdMejROQ2lBZ0lDQThRMjlzYjNJZ1IzSnZkWEJKUkQwaU1TSWdSR2x6Y0d4aGVVOXlaR1Z5UFNJeU15SWdUbUZ0WlQwaVJURWlJRkpIUWowaVJrWkVRVUl4TUVNaUlFbHVkR1Z1YzJsMGVUMGlUR2xuYUhRaUlGTjFZa3hwYm1WWGFXUjBhRUpYUFNJME9TSWdMejROQ2lBZ0lDQThRMjlzYjNJZ1IzSnZkWEJKUkQwaU1TSWdSR2x6Y0d4aGVVOXlaR1Z5UFNJeU5DSWdUbUZ0WlQwaVJUSWlJRkpIUWowaVJrWkdORVF3TTBVaUlFbHVkR1Z1YzJsMGVUMGlUR2xuYUhRaUlGTjFZa3hwYm1WWGFXUjBhRUpYUFNJME9TSWdMejROQ2lBZ0lDQThRMjlzYjNJZ1IzSnZkWEJKUkQwaU1TSWdSR2x6Y0d4aGVVOXlaR1Z5UFNJeU5TSWdUbUZ0WlQwaVJUTWlJRkpIUWowaVJrWkdRVVUwT0VRaUlFbHVkR1Z1YzJsMGVUMGlUR2xuYUhRaUlGTjFZa3hwYm1WWGFXUjBhRUpYUFNJME9TSWdMejROQ2lBZ0lDQThRMjlzYjNJZ1IzSnZkWEJKUkQwaU1TSWdSR2x6Y0d4aGVVOXlaR1Z5UFNJeU5pSWdUbUZ0WlQwaVJUUWlJRkpIUWowaVJrWkdRMFZDUWpNaUlFbHVkR1Z1YzJsMGVUMGlUR2xuYUhRaUlGTjFZa3hwYm1WWGFXUjBhRUpYUFNJME9TSWdMejROQ2lBZ0lDQThRMjlzYjNJZ1IzSnZkWEJKUkQwaU1TSWdSR2x6Y0d4aGVVOXlaR1Z5UFNJeU55SWdUbUZ0WlQwaVJUVWlJRkpIUWowaVJrWkdSVVkyUkRraUlFbHVkR1Z1YzJsMGVUMGlUR2xuYUhRaUlGTjFZa3hwYm1WWGFXUjBhRUpYUFNJME9TSWdMejROQ2lBZ0lDQThRMjlzYjNJZ1IzSnZkWEJKUkQwaU1TSWdSR2x6Y0d4aGVVOXlaR1Z5UFNJeU9DSWdUbUZ0WlQwaVJqRWlJRkpIUWowaVJrWXpRemt5T0VZaUlFbHVkR1Z1YzJsMGVUMGlUR2xuYUhRaUlGTjFZa3hwYm1WWGFXUjBhRUpYUFNJME9TSWdMejROQ2lBZ0lDQThRMjlzYjNJZ1IzSnZkWEJKUkQwaU1TSWdSR2x6Y0d4aGVVOXlaR1Z5UFNJeU9TSWdUbUZ0WlQwaVJqSWlJRkpIUWowaVJrWTFPRUpCUWpjaUlFbHVkR1Z1YzJsMGVUMGlSR0Z5YXlJZ1UzVmlUR2x1WlZkcFpIUm9RbGM5SWpRNUlpQXZQZzBLSUNBZ0lEeERiMnh2Y2lCSGNtOTFjRWxFUFNJeElpQkVhWE53YkdGNVQzSmtaWEk5SWpNd0lpQk9ZVzFsUFNKR015SWdVa2RDUFNKR1JqbERSRGRFTlNJZ1NXNTBaVzV6YVhSNVBTSk1hV2RvZENJZ1UzVmlUR2x1WlZkcFpIUm9RbGM5SWpRNUlpQXZQZzBLSUNBZ0lEeERiMnh2Y2lCSGNtOTFjRWxFUFNJeElpQkVhWE53YkdGNVQzSmtaWEk5SWpNeElpQk9ZVzFsUFNKR05DSWdVa2RDUFNKR1JrSkZSVFZGTXlJZ1NXNTBaVzV6YVhSNVBTSk1hV2RvZENJZ1UzVmlUR2x1WlZkcFpIUm9RbGM5SWpRNUlpQXZQZzBLSUNBZ0lEeERiMnh2Y2lCSGNtOTFjRWxFUFNJeElpQkVhWE53YkdGNVQzSmtaWEk5SWpNeUlpQk9ZVzFsUFNKR05TSWdVa2RDUFNKR1JrUkVSakZHTVNJZ1NXNTBaVzV6YVhSNVBTSk1hV2RvZENJZ1UzVmlUR2x1WlZkcFpIUm9RbGM5SWpRNUlpQXZQZzBLSUNBZ0lEeERiMnh2Y2lCSGNtOTFjRWxFUFNJeElpQkVhWE53YkdGNVQzSmtaWEk5SWpNeklpQk9ZVzFsUFNKSE1TSWdVa2RDUFNKR1JqVTFNalEzT0NJZ1NXNTBaVzV6YVhSNVBTSkVZWEpySWlCVGRXSk1hVzVsVjJsa2RHaENWejBpTkRraUlDOCtEUW9nSUNBZ1BFTnZiRzl5SUVkeWIzVndTVVE5SWpFaUlFUnBjM0JzWVhsUGNtUmxjajBpTXpRaUlFNWhiV1U5SWtjeUlpQlNSMEk5SWtaR056SXpNRUV3SWlCSmJuUmxibk5wZEhrOUlrUmhjbXNpSUZOMVlreHBibVZYYVdSMGFFSlhQU0kwT1NJZ0x6NE5DaUFnSUNBOFEyOXNiM0lnUjNKdmRYQkpSRDBpTVNJZ1JHbHpjR3hoZVU5eVpHVnlQU0l6TlNJZ1RtRnRaVDBpUnpNaUlGSkhRajBpUmtaQlJEY3pSRFVpSUVsdWRHVnVjMmwwZVQwaVRHbG5hSFFpSUZOMVlreHBibVZYYVdSMGFFSlhQU0kwT1NJZ0x6NE5DaUFnSUNBOFEyOXNiM0lnUjNKdmRYQkpSRDBpTVNJZ1JHbHpjR3hoZVU5eVpHVnlQU0l6TmlJZ1RtRnRaVDBpUnpRaUlGSkhRajBpUmtaRE9FRXhSVE1pSUVsdWRHVnVjMmwwZVQwaVRHbG5hSFFpSUZOMVlreHBibVZYYVdSMGFFSlhQU0kwT1NJZ0x6NE5DaUFnSUNBOFEyOXNiM0lnUjNKdmRYQkpSRDBpTVNJZ1JHbHpjR3hoZVU5eVpHVnlQU0l6TnlJZ1RtRnRaVDBpUnpVaUlGSkhRajBpUmtaRk5FUXhSaklpSUVsdWRHVnVjMmwwZVQwaVRHbG5hSFFpSUZOMVlreHBibVZYYVdSMGFFSlhQU0kwT1NJZ0x6NE5DaUFnSUNBOFEyOXNiM0lnUjNKdmRYQkpSRDBpTVNJZ1JHbHpjR3hoZVU5eVpHVnlQU0l6T0NJZ1RtRnRaVDBpU0dsbmFHeHBaMmgwSWlCU1IwSTlJa1pHTURBMVJrSTRJaUJKYm5SbGJuTnBkSGs5SWtSaGNtc2lJRWx6U0dsbmFHeHBaMmgwUTI5c2IzSTlJblJ5ZFdVaUlGTjFZa3hwYm1WWGFXUjBhRUpYUFNJME9TSWdMejROQ2lBZ1BDOVFZV3hsZEhSbFBnMEtJQ0E4UkhKaGQwOXlaR1Z5Y3o0TkNpQWdJQ0E4UW1GeWMwRnVaRUoxWW1Kc1pYTStEUW9nSUNBZ0lDQThRMjlzYjNKU1pXWWdhV1E5SWs1dlUyaGhaR2x1WnlJK1FqVThMME52Ykc5eVVtVm1QZzBLSUNBZ0lDQWdQRU52Ykc5eVVtVm1JR2xrUFNKQ2RXSmliR1Z6VG05VGFHRmthVzVuSWo1Q016d3ZRMjlzYjNKU1pXWStEUW9nSUNBZ0lDQThRMjlzYjNJK0RRb2dJQ0FnSUNBZ0lEeERiMnh2Y2xKbFppQnBaRDBpUTI5c2IzSWdNREVpUGtFeFBDOURiMnh2Y2xKbFpqNE5DaUFnSUNBZ0lDQWdQRU52Ykc5eVVtVm1JR2xrUFNKRGIyeHZjaUF3TWlJK1FUSThMME52Ykc5eVVtVm1QZzBLSUNBZ0lDQWdJQ0E4UTI5c2IzSlNaV1lnYVdROUlrTnZiRzl5SURBeklqNUJNend2UTI5c2IzSlNaV1krRFFvZ0lDQWdJQ0FnSUR4RGIyeHZjbEpsWmlCcFpEMGlRMjlzYjNJZ01EUWlQa0UwUEM5RGIyeHZjbEpsWmo0TkNpQWdJQ0FnSUNBZ1BFTnZiRzl5VW1WbUlHbGtQU0pEYjJ4dmNpQXdOU0krUVRVOEwwTnZiRzl5VW1WbVBnMEtJQ0FnSUNBZ0lDQThRMjlzYjNKU1pXWWdhV1E5SWtOdmJHOXlJREEySWo1Q01Ud3ZRMjlzYjNKU1pXWStEUW9nSUNBZ0lDQWdJRHhEYjJ4dmNsSmxaaUJwWkQwaVEyOXNiM0lnTURjaVBrSXlQQzlEYjJ4dmNsSmxaajROQ2lBZ0lDQWdJQ0FnUEVOdmJHOXlVbVZtSUdsa1BTSkRiMnh2Y2lBd09DSStRak04TDBOdmJHOXlVbVZtUGcwS0lDQWdJQ0FnSUNBOFEyOXNiM0pTWldZZ2FXUTlJa052Ykc5eUlEQTVJajVDTkR3dlEyOXNiM0pTWldZK0RRb2dJQ0FnSUNBZ0lEeERiMnh2Y2xKbFppQnBaRDBpUTI5c2IzSWdNVEFpUGtJMVBDOURiMnh2Y2xKbFpqNE5DaUFnSUNBZ0lDQWdQRU52Ykc5eVVtVm1JR2xrUFNKRGIyeHZjaUF4TVNJK1F6RThMME52Ykc5eVVtVm1QZzBLSUNBZ0lDQWdJQ0E4UTI5c2IzSlNaV1lnYVdROUlrTnZiRzl5SURFeUlqNURNand2UTI5c2IzSlNaV1krRFFvZ0lDQWdJQ0FnSUR4RGIyeHZjbEpsWmlCcFpEMGlRMjlzYjNJZ01UTWlQa016UEM5RGIyeHZjbEpsWmo0TkNpQWdJQ0FnSUNBZ1BFTnZiRzl5VW1WbUlHbGtQU0pEYjJ4dmNpQXhOQ0krUXpROEwwTnZiRzl5VW1WbVBnMEtJQ0FnSUNBZ0lDQThRMjlzYjNKU1pXWWdhV1E5SWtOdmJHOXlJREUxSWo1RE5Ud3ZRMjlzYjNKU1pXWStEUW9nSUNBZ0lDQWdJRHhEYjJ4dmNsSmxaaUJwWkQwaVEyOXNiM0lnTVRZaVBrUXhQQzlEYjJ4dmNsSmxaajROQ2lBZ0lDQWdJQ0FnUEVOdmJHOXlVbVZtSUdsa1BTSkRiMnh2Y2lBeE55SStSREk4TDBOdmJHOXlVbVZtUGcwS0lDQWdJQ0FnSUNBOFEyOXNiM0pTWldZZ2FXUTlJa052Ykc5eUlERTRJajVFTXp3dlEyOXNiM0pTWldZK0RRb2dJQ0FnSUNBZ0lEeERiMnh2Y2xKbFppQnBaRDBpUTI5c2IzSWdNVGtpUGtRMFBDOURiMnh2Y2xKbFpqNE5DaUFnSUNBZ0lDQWdQRU52Ykc5eVVtVm1JR2xrUFNKRGIyeHZjaUF5TUNJK1JEVThMME52Ykc5eVVtVm1QZzBLSUNBZ0lDQWdJQ0E4UTI5c2IzSlNaV1lnYVdROUlrTnZiRzl5SURJeElqNUZNVHd2UTI5c2IzSlNaV1krRFFvZ0lDQWdJQ0FnSUR4RGIyeHZjbEpsWmlCcFpEMGlRMjlzYjNJZ01qSWlQa1V5UEM5RGIyeHZjbEpsWmo0TkNpQWdJQ0FnSUNBZ1BFTnZiRzl5VW1WbUlHbGtQU0pEYjJ4dmNpQXlNeUkrUlRNOEwwTnZiRzl5VW1WbVBnMEtJQ0FnSUNBZ0lDQThRMjlzYjNKU1pXWWdhV1E5SWtOdmJHOXlJREkwSWo1Rk5Ed3ZRMjlzYjNKU1pXWStEUW9nSUNBZ0lDQWdJRHhEYjJ4dmNsSmxaaUJwWkQwaVEyOXNiM0lnTWpVaVBrVTFQQzlEYjJ4dmNsSmxaajROQ2lBZ0lDQWdJQ0FnUEVOdmJHOXlVbVZtSUdsa1BTSkRiMnh2Y2lBeU5pSStSakU4TDBOdmJHOXlVbVZtUGcwS0lDQWdJQ0FnSUNBOFEyOXNiM0pTWldZZ2FXUTlJa052Ykc5eUlESTNJajVHTWp3dlEyOXNiM0pTWldZK0RRb2dJQ0FnSUNBZ0lEeERiMnh2Y2xKbFppQnBaRDBpUTI5c2IzSWdNamdpUGtZelBDOURiMnh2Y2xKbFpqNE5DaUFnSUNBZ0lDQWdQRU52Ykc5eVVtVm1JR2xrUFNKRGIyeHZjaUF5T1NJK1JqUThMME52Ykc5eVVtVm1QZzBLSUNBZ0lDQWdJQ0E4UTI5c2IzSlNaV1lnYVdROUlrTnZiRzl5SURNd0lqNUdOVHd2UTI5c2IzSlNaV1krRFFvZ0lDQWdJQ0FnSUR4RGIyeHZjbEpsWmlCcFpEMGlRMjlzYjNJZ016RWlQa2N4UEM5RGIyeHZjbEpsWmo0TkNpQWdJQ0FnSUNBZ1BFTnZiRzl5VW1WbUlHbGtQU0pEYjJ4dmNpQXpNaUkrUnpJOEwwTnZiRzl5VW1WbVBnMEtJQ0FnSUNBZ0lDQThRMjlzYjNKU1pXWWdhV1E5SWtOdmJHOXlJRE16SWo1SE16d3ZRMjlzYjNKU1pXWStEUW9nSUNBZ0lDQWdJRHhEYjJ4dmNsSmxaaUJwWkQwaVEyOXNiM0lnTXpRaVBrYzBQQzlEYjJ4dmNsSmxaajROQ2lBZ0lDQWdJQ0FnUEVOdmJHOXlVbVZtSUdsa1BTSkRiMnh2Y2lBek5TSStSelU4TDBOdmJHOXlVbVZtUGcwS0lDQWdJQ0FnUEM5RGIyeHZjajROQ2lBZ0lDQThMMEpoY25OQmJtUkNkV0ppYkdWelBnMEtJQ0FnSUR4RVlYUmhVMlYwVFdGeWEyVnljejROQ2lBZ0lDQWdJRHhEYjJ4dmNsSmxaaUJwWkQwaVRtOVRhR0ZrYVc1bklqNUNOVHd2UTI5c2IzSlNaV1krRFFvZ0lDQWdJQ0E4UTI5c2IzSStEUW9nSUNBZ0lDQWdJRHhEYjJ4dmNsSmxaaUJwWkQwaVEyOXNiM0lnTURFaVBrRXhQQzlEYjJ4dmNsSmxaajROQ2lBZ0lDQWdJQ0FnUEVOdmJHOXlVbVZtSUdsa1BTSkRiMnh2Y2lBd01pSStRVEk4TDBOdmJHOXlVbVZtUGcwS0lDQWdJQ0FnSUNBOFEyOXNiM0pTWldZZ2FXUTlJa052Ykc5eUlEQXpJajVCTXp3dlEyOXNiM0pTWldZK0RRb2dJQ0FnSUNBZ0lEeERiMnh2Y2xKbFppQnBaRDBpUTI5c2IzSWdNRFFpUGtFMFBDOURiMnh2Y2xKbFpqNE5DaUFnSUNBZ0lDQWdQRU52Ykc5eVVtVm1JR2xrUFNKRGIyeHZjaUF3TlNJK1FUVThMME52Ykc5eVVtVm1QZzBLSUNBZ0lDQWdJQ0E4UTI5c2IzSlNaV1lnYVdROUlrTnZiRzl5SURBMklqNUNNVHd2UTI5c2IzSlNaV1krRFFvZ0lDQWdJQ0FnSUR4RGIyeHZjbEpsWmlCcFpEMGlRMjlzYjNJZ01EY2lQa0l5UEM5RGIyeHZjbEpsWmo0TkNpQWdJQ0FnSUNBZ1BFTnZiRzl5VW1WbUlHbGtQU0pEYjJ4dmNpQXdPQ0krUWpNOEwwTnZiRzl5VW1WbVBnMEtJQ0FnSUNBZ0lDQThRMjlzYjNKU1pXWWdhV1E5SWtOdmJHOXlJREE1SWo1Q05Ed3ZRMjlzYjNKU1pXWStEUW9nSUNBZ0lDQWdJRHhEYjJ4dmNsSmxaaUJwWkQwaVEyOXNiM0lnTVRBaVBrSTFQQzlEYjJ4dmNsSmxaajROQ2lBZ0lDQWdJQ0FnUEVOdmJHOXlVbVZtSUdsa1BTSkRiMnh2Y2lBeE1TSStRekU4TDBOdmJHOXlVbVZtUGcwS0lDQWdJQ0FnSUNBOFEyOXNiM0pTWldZZ2FXUTlJa052Ykc5eUlERXlJajVETWp3dlEyOXNiM0pTWldZK0RRb2dJQ0FnSUNBZ0lEeERiMnh2Y2xKbFppQnBaRDBpUTI5c2IzSWdNVE1pUGtNelBDOURiMnh2Y2xKbFpqNE5DaUFnSUNBZ0lDQWdQRU52Ykc5eVVtVm1JR2xrUFNKRGIyeHZjaUF4TkNJK1F6UThMME52Ykc5eVVtVm1QZzBLSUNBZ0lDQWdJQ0E4UTI5c2IzSlNaV1lnYVdROUlrTnZiRzl5SURFMUlqNUROVHd2UTI5c2IzSlNaV1krRFFvZ0lDQWdJQ0FnSUR4RGIyeHZjbEpsWmlCcFpEMGlRMjlzYjNJZ01UWWlQa1F4UEM5RGIyeHZjbEpsWmo0TkNpQWdJQ0FnSUNBZ1BFTnZiRzl5VW1WbUlHbGtQU0pEYjJ4dmNpQXhOeUkrUkRJOEwwTnZiRzl5VW1WbVBnMEtJQ0FnSUNBZ0lDQThRMjlzYjNKU1pXWWdhV1E5SWtOdmJHOXlJREU0SWo1RU16d3ZRMjlzYjNKU1pXWStEUW9nSUNBZ0lDQWdJRHhEYjJ4dmNsSmxaaUJwWkQwaVEyOXNiM0lnTVRraVBrUTBQQzlEYjJ4dmNsSmxaajROQ2lBZ0lDQWdJQ0FnUEVOdmJHOXlVbVZtSUdsa1BTSkRiMnh2Y2lBeU1DSStSRFU4TDBOdmJHOXlVbVZtUGcwS0lDQWdJQ0FnSUNBOFEyOXNiM0pTWldZZ2FXUTlJa052Ykc5eUlESXhJajVGTVR3dlEyOXNiM0pTWldZK0RRb2dJQ0FnSUNBZ0lEeERiMnh2Y2xKbFppQnBaRDBpUTI5c2IzSWdNaklpUGtVeVBDOURiMnh2Y2xKbFpqNE5DaUFnSUNBZ0lDQWdQRU52Ykc5eVVtVm1JR2xrUFNKRGIyeHZjaUF5TXlJK1JUTThMME52Ykc5eVVtVm1QZzBLSUNBZ0lDQWdJQ0E4UTI5c2IzSlNaV1lnYVdROUlrTnZiRzl5SURJMElqNUZORHd2UTI5c2IzSlNaV1krRFFvZ0lDQWdJQ0FnSUR4RGIyeHZjbEpsWmlCcFpEMGlRMjlzYjNJZ01qVWlQa1UxUEM5RGIyeHZjbEpsWmo0TkNpQWdJQ0FnSUNBZ1BFTnZiRzl5VW1WbUlHbGtQU0pEYjJ4dmNpQXlOaUkrUmpFOEwwTnZiRzl5VW1WbVBnMEtJQ0FnSUNBZ0lDQThRMjlzYjNKU1pXWWdhV1E5SWtOdmJHOXlJREkzSWo1R01qd3ZRMjlzYjNKU1pXWStEUW9nSUNBZ0lDQWdJRHhEYjJ4dmNsSmxaaUJwWkQwaVEyOXNiM0lnTWpnaVBrWXpQQzlEYjJ4dmNsSmxaajROQ2lBZ0lDQWdJQ0FnUEVOdmJHOXlVbVZtSUdsa1BTSkRiMnh2Y2lBeU9TSStSalE4TDBOdmJHOXlVbVZtUGcwS0lDQWdJQ0FnSUNBOFEyOXNiM0pTWldZZ2FXUTlJa052Ykc5eUlETXdJajVHTlR3dlEyOXNiM0pTWldZK0RRb2dJQ0FnSUNBZ0lEeERiMnh2Y2xKbFppQnBaRDBpUTI5c2IzSWdNekVpUGtjeFBDOURiMnh2Y2xKbFpqNE5DaUFnSUNBZ0lDQWdQRU52Ykc5eVVtVm1JR2xrUFNKRGIyeHZjaUF6TWlJK1J6SThMME52Ykc5eVVtVm1QZzBLSUNBZ0lDQWdJQ0E4UTI5c2IzSlNaV1lnYVdROUlrTnZiRzl5SURNeklqNUhNend2UTI5c2IzSlNaV1krRFFvZ0lDQWdJQ0FnSUR4RGIyeHZjbEpsWmlCcFpEMGlRMjlzYjNJZ016UWlQa2MwUEM5RGIyeHZjbEpsWmo0TkNpQWdJQ0FnSUNBZ1BFTnZiRzl5VW1WbUlHbGtQU0pEYjJ4dmNpQXpOU0krUnpVOEwwTnZiRzl5VW1WbVBnMEtJQ0FnSUNBZ1BDOURiMnh2Y2o0TkNpQWdJQ0E4TDBSaGRHRlRaWFJOWVhKclpYSnpQZzBLSUNBZ0lEeE1hVzVsY3o0TkNpQWdJQ0FnSUR4VGRIbHNaVTltWmo0TkNpQWdJQ0FnSUNBZ1BFTnZiRzl5VW1WbUlHbGtQU0pPYjFOb1lXUnBibWNpUGtFeFBDOURiMnh2Y2xKbFpqNE5DaUFnSUNBZ0lDQWdQRU52Ykc5eVBnMEtJQ0FnSUNBZ0lDQWdJRHhEYjJ4dmNsSmxaaUJwWkQwaVEyOXNiM0lnTURFaVBrRXhQQzlEYjJ4dmNsSmxaajROQ2lBZ0lDQWdJQ0FnSUNBOFEyOXNiM0pTWldZZ2FXUTlJa052Ykc5eUlEQXlJajVCTWp3dlEyOXNiM0pTWldZK0RRb2dJQ0FnSUNBZ0lDQWdQRU52Ykc5eVVtVm1JR2xrUFNKRGIyeHZjaUF3TXlJK1FUTThMME52Ykc5eVVtVm1QZzBLSUNBZ0lDQWdJQ0FnSUR4RGIyeHZjbEpsWmlCcFpEMGlRMjlzYjNJZ01EUWlQa0UwUEM5RGIyeHZjbEpsWmo0TkNpQWdJQ0FnSUNBZ0lDQThRMjlzYjNKU1pXWWdhV1E5SWtOdmJHOXlJREExSWo1Qk5Ud3ZRMjlzYjNKU1pXWStEUW9nSUNBZ0lDQWdJQ0FnUEVOdmJHOXlVbVZtSUdsa1BTSkRiMnh2Y2lBd05pSStRakU4TDBOdmJHOXlVbVZtUGcwS0lDQWdJQ0FnSUNBZ0lEeERiMnh2Y2xKbFppQnBaRDBpUTI5c2IzSWdNRGNpUGtJeVBDOURiMnh2Y2xKbFpqNE5DaUFnSUNBZ0lDQWdJQ0E4UTI5c2IzSlNaV1lnYVdROUlrTnZiRzl5SURBNElqNUNNend2UTI5c2IzSlNaV1krRFFvZ0lDQWdJQ0FnSUNBZ1BFTnZiRzl5VW1WbUlHbGtQU0pEYjJ4dmNpQXdPU0krUWpROEwwTnZiRzl5VW1WbVBnMEtJQ0FnSUNBZ0lDQWdJRHhEYjJ4dmNsSmxaaUJwWkQwaVEyOXNiM0lnTVRBaVBrSTFQQzlEYjJ4dmNsSmxaajROQ2lBZ0lDQWdJQ0FnSUNBOFEyOXNiM0pTWldZZ2FXUTlJa052Ykc5eUlERXhJajVETVR3dlEyOXNiM0pTWldZK0RRb2dJQ0FnSUNBZ0lDQWdQRU52Ykc5eVVtVm1JR2xrUFNKRGIyeHZjaUF4TWlJK1F6SThMME52Ykc5eVVtVm1QZzBLSUNBZ0lDQWdJQ0FnSUR4RGIyeHZjbEpsWmlCcFpEMGlRMjlzYjNJZ01UTWlQa016UEM5RGIyeHZjbEpsWmo0TkNpQWdJQ0FnSUNBZ0lDQThRMjlzYjNKU1pXWWdhV1E5SWtOdmJHOXlJREUwSWo1RE5Ed3ZRMjlzYjNKU1pXWStEUW9nSUNBZ0lDQWdJQ0FnUEVOdmJHOXlVbVZtSUdsa1BTSkRiMnh2Y2lBeE5TSStRelU4TDBOdmJHOXlVbVZtUGcwS0lDQWdJQ0FnSUNBZ0lEeERiMnh2Y2xKbFppQnBaRDBpUTI5c2IzSWdNVFlpUGtReFBDOURiMnh2Y2xKbFpqNE5DaUFnSUNBZ0lDQWdJQ0E4UTI5c2IzSlNaV1lnYVdROUlrTnZiRzl5SURFM0lqNUVNand2UTI5c2IzSlNaV1krRFFvZ0lDQWdJQ0FnSUNBZ1BFTnZiRzl5VW1WbUlHbGtQU0pEYjJ4dmNpQXhPQ0krUkRNOEwwTnZiRzl5VW1WbVBnMEtJQ0FnSUNBZ0lDQWdJRHhEYjJ4dmNsSmxaaUJwWkQwaVEyOXNiM0lnTVRraVBrUTBQQzlEYjJ4dmNsSmxaajROQ2lBZ0lDQWdJQ0FnSUNBOFEyOXNiM0pTWldZZ2FXUTlJa052Ykc5eUlESXdJajVFTlR3dlEyOXNiM0pTWldZK0RRb2dJQ0FnSUNBZ0lDQWdQRU52Ykc5eVVtVm1JR2xrUFNKRGIyeHZjaUF5TVNJK1JURThMME52Ykc5eVVtVm1QZzBLSUNBZ0lDQWdJQ0FnSUR4RGIyeHZjbEpsWmlCcFpEMGlRMjlzYjNJZ01qSWlQa1V5UEM5RGIyeHZjbEpsWmo0TkNpQWdJQ0FnSUNBZ0lDQThRMjlzYjNKU1pXWWdhV1E5SWtOdmJHOXlJREl6SWo1Rk16d3ZRMjlzYjNKU1pXWStEUW9nSUNBZ0lDQWdJQ0FnUEVOdmJHOXlVbVZtSUdsa1BTSkRiMnh2Y2lBeU5DSStSVFE4TDBOdmJHOXlVbVZtUGcwS0lDQWdJQ0FnSUNBZ0lEeERiMnh2Y2xKbFppQnBaRDBpUTI5c2IzSWdNalVpUGtVMVBDOURiMnh2Y2xKbFpqNE5DaUFnSUNBZ0lDQWdJQ0E4UTI5c2IzSlNaV1lnYVdROUlrTnZiRzl5SURJMklqNUdNVHd2UTI5c2IzSlNaV1krRFFvZ0lDQWdJQ0FnSUNBZ1BFTnZiRzl5VW1WbUlHbGtQU0pEYjJ4dmNpQXlOeUkrUmpJOEwwTnZiRzl5VW1WbVBnMEtJQ0FnSUNBZ0lDQWdJRHhEYjJ4dmNsSmxaaUJwWkQwaVEyOXNiM0lnTWpnaVBrWXpQQzlEYjJ4dmNsSmxaajROQ2lBZ0lDQWdJQ0FnSUNBOFEyOXNiM0pTWldZZ2FXUTlJa052Ykc5eUlESTVJajVHTkR3dlEyOXNiM0pTWldZK0RRb2dJQ0FnSUNBZ0lDQWdQRU52Ykc5eVVtVm1JR2xrUFNKRGIyeHZjaUF6TUNJK1JqVThMME52Ykc5eVVtVm1QZzBLSUNBZ0lDQWdJQ0FnSUR4RGIyeHZjbEpsWmlCcFpEMGlRMjlzYjNJZ016RWlQa2N4UEM5RGIyeHZjbEpsWmo0TkNpQWdJQ0FnSUNBZ0lDQThRMjlzYjNKU1pXWWdhV1E5SWtOdmJHOXlJRE15SWo1SE1qd3ZRMjlzYjNKU1pXWStEUW9nSUNBZ0lDQWdJQ0FnUEVOdmJHOXlVbVZtSUdsa1BTSkRiMnh2Y2lBek15SStSek04TDBOdmJHOXlVbVZtUGcwS0lDQWdJQ0FnSUNBZ0lEeERiMnh2Y2xKbFppQnBaRDBpUTI5c2IzSWdNelFpUGtjMFBDOURiMnh2Y2xKbFpqNE5DaUFnSUNBZ0lDQWdJQ0E4UTI5c2IzSlNaV1lnYVdROUlrTnZiRzl5SURNMUlqNUhOVHd2UTI5c2IzSlNaV1krRFFvZ0lDQWdJQ0FnSUR3dlEyOXNiM0krRFFvZ0lDQWdJQ0E4TDFOMGVXeGxUMlptUGcwS0lDQWdJQ0FnUEZOMGVXeGxUMjQrRFFvZ0lDQWdJQ0FnSUR4RGIyeHZjbEpsWmlCcFpEMGlUbTlUYUdGa2FXNW5JajVCTVR3dlEyOXNiM0pTWldZK0RRb2dJQ0FnSUNBZ0lEeERiMnh2Y2o0TkNpQWdJQ0FnSUNBZ0lDQThRMjlzYjNKU1pXWWdhV1E5SWtOdmJHOXlJREF4SWo1Qk1Ud3ZRMjlzYjNKU1pXWStEUW9nSUNBZ0lDQWdJQ0FnUEVOdmJHOXlVbVZtSUdsa1BTSkRiMnh2Y2lBd01pSStRVEk4TDBOdmJHOXlVbVZtUGcwS0lDQWdJQ0FnSUNBZ0lEeERiMnh2Y2xKbFppQnBaRDBpUTI5c2IzSWdNRE1pUGtFelBDOURiMnh2Y2xKbFpqNE5DaUFnSUNBZ0lDQWdJQ0E4UTI5c2IzSlNaV1lnYVdROUlrTnZiRzl5SURBMElqNUJORHd2UTI5c2IzSlNaV1krRFFvZ0lDQWdJQ0FnSUNBZ1BFTnZiRzl5VW1WbUlHbGtQU0pEYjJ4dmNpQXdOU0krUVRVOEwwTnZiRzl5VW1WbVBnMEtJQ0FnSUNBZ0lDQWdJRHhEYjJ4dmNsSmxaaUJwWkQwaVEyOXNiM0lnTURZaVBrSXhQQzlEYjJ4dmNsSmxaajROQ2lBZ0lDQWdJQ0FnSUNBOFEyOXNiM0pTWldZZ2FXUTlJa052Ykc5eUlEQTNJajVDTWp3dlEyOXNiM0pTWldZK0RRb2dJQ0FnSUNBZ0lDQWdQRU52Ykc5eVVtVm1JR2xrUFNKRGIyeHZjaUF3T0NJK1FqTThMME52Ykc5eVVtVm1QZzBLSUNBZ0lDQWdJQ0FnSUR4RGIyeHZjbEpsWmlCcFpEMGlRMjlzYjNJZ01Ea2lQa0kwUEM5RGIyeHZjbEpsWmo0TkNpQWdJQ0FnSUNBZ0lDQThRMjlzYjNKU1pXWWdhV1E5SWtOdmJHOXlJREV3SWo1Q05Ud3ZRMjlzYjNKU1pXWStEUW9nSUNBZ0lDQWdJQ0FnUEVOdmJHOXlVbVZtSUdsa1BTSkRiMnh2Y2lBeE1TSStRekU4TDBOdmJHOXlVbVZtUGcwS0lDQWdJQ0FnSUNBZ0lEeERiMnh2Y2xKbFppQnBaRDBpUTI5c2IzSWdNVElpUGtNeVBDOURiMnh2Y2xKbFpqNE5DaUFnSUNBZ0lDQWdJQ0E4UTI5c2IzSlNaV1lnYVdROUlrTnZiRzl5SURFeklqNURNend2UTI5c2IzSlNaV1krRFFvZ0lDQWdJQ0FnSUNBZ1BFTnZiRzl5VW1WbUlHbGtQU0pEYjJ4dmNpQXhOQ0krUXpROEwwTnZiRzl5VW1WbVBnMEtJQ0FnSUNBZ0lDQWdJRHhEYjJ4dmNsSmxaaUJwWkQwaVEyOXNiM0lnTVRVaVBrTTFQQzlEYjJ4dmNsSmxaajROQ2lBZ0lDQWdJQ0FnSUNBOFEyOXNiM0pTWldZZ2FXUTlJa052Ykc5eUlERTJJajVFTVR3dlEyOXNiM0pTWldZK0RRb2dJQ0FnSUNBZ0lDQWdQRU52Ykc5eVVtVm1JR2xrUFNKRGIyeHZjaUF4TnlJK1JESThMME52Ykc5eVVtVm1QZzBLSUNBZ0lDQWdJQ0FnSUR4RGIyeHZjbEpsWmlCcFpEMGlRMjlzYjNJZ01UZ2lQa1F6UEM5RGIyeHZjbEpsWmo0TkNpQWdJQ0FnSUNBZ0lDQThRMjlzYjNKU1pXWWdhV1E5SWtOdmJHOXlJREU1SWo1RU5Ed3ZRMjlzYjNKU1pXWStEUW9nSUNBZ0lDQWdJQ0FnUEVOdmJHOXlVbVZtSUdsa1BTSkRiMnh2Y2lBeU1DSStSRFU4TDBOdmJHOXlVbVZtUGcwS0lDQWdJQ0FnSUNBZ0lEeERiMnh2Y2xKbFppQnBaRDBpUTI5c2IzSWdNakVpUGtVeFBDOURiMnh2Y2xKbFpqNE5DaUFnSUNBZ0lDQWdJQ0E4UTI5c2IzSlNaV1lnYVdROUlrTnZiRzl5SURJeUlqNUZNand2UTI5c2IzSlNaV1krRFFvZ0lDQWdJQ0FnSUNBZ1BFTnZiRzl5VW1WbUlHbGtQU0pEYjJ4dmNpQXlNeUkrUlRNOEwwTnZiRzl5VW1WbVBnMEtJQ0FnSUNBZ0lDQWdJRHhEYjJ4dmNsSmxaaUJwWkQwaVEyOXNiM0lnTWpRaVBrVTBQQzlEYjJ4dmNsSmxaajROQ2lBZ0lDQWdJQ0FnSUNBOFEyOXNiM0pTWldZZ2FXUTlJa052Ykc5eUlESTFJajVGTlR3dlEyOXNiM0pTWldZK0RRb2dJQ0FnSUNBZ0lDQWdQRU52Ykc5eVVtVm1JR2xrUFNKRGIyeHZjaUF5TmlJK1JqRThMME52Ykc5eVVtVm1QZzBLSUNBZ0lDQWdJQ0FnSUR4RGIyeHZjbEpsWmlCcFpEMGlRMjlzYjNJZ01qY2lQa1l5UEM5RGIyeHZjbEpsWmo0TkNpQWdJQ0FnSUNBZ0lDQThRMjlzYjNKU1pXWWdhV1E5SWtOdmJHOXlJREk0SWo1R016d3ZRMjlzYjNKU1pXWStEUW9nSUNBZ0lDQWdJQ0FnUEVOdmJHOXlVbVZtSUdsa1BTSkRiMnh2Y2lBeU9TSStSalE4TDBOdmJHOXlVbVZtUGcwS0lDQWdJQ0FnSUNBZ0lEeERiMnh2Y2xKbFppQnBaRDBpUTI5c2IzSWdNekFpUGtZMVBDOURiMnh2Y2xKbFpqNE5DaUFnSUNBZ0lDQWdJQ0E4UTI5c2IzSlNaV1lnYVdROUlrTnZiRzl5SURNeElqNUhNVHd2UTI5c2IzSlNaV1krRFFvZ0lDQWdJQ0FnSUNBZ1BFTnZiRzl5VW1WbUlHbGtQU0pEYjJ4dmNpQXpNaUkrUnpJOEwwTnZiRzl5VW1WbVBnMEtJQ0FnSUNBZ0lDQWdJRHhEYjJ4dmNsSmxaaUJwWkQwaVEyOXNiM0lnTXpNaVBrY3pQQzlEYjJ4dmNsSmxaajROQ2lBZ0lDQWdJQ0FnSUNBOFEyOXNiM0pTWldZZ2FXUTlJa052Ykc5eUlETTBJajVITkR3dlEyOXNiM0pTWldZK0RRb2dJQ0FnSUNBZ0lDQWdQRU52Ykc5eVVtVm1JR2xrUFNKRGIyeHZjaUF6TlNJK1J6VThMME52Ykc5eVVtVm1QZzBLSUNBZ0lDQWdJQ0E4TDBOdmJHOXlQZzBLSUNBZ0lDQWdQQzlUZEhsc1pVOXVQZzBLSUNBZ0lEd3ZUR2x1WlhNK0RRb2dJQ0FnUEVkaGJuUjBQZzBLSUNBZ0lDQWdQRU52Ykc5eVVtVm1JR2xrUFNKSVpXRmtaWEpDWVdOclozSnZkVzVrSWo1Q05Ud3ZRMjlzYjNKU1pXWStEUW9nSUNBZ0lDQThRMjlzYjNKU1pXWWdhV1E5SWtKdmNtUmxja0Z1WkV4cGJtVnpJajVYYUdsMFpUd3ZRMjlzYjNKU1pXWStEUW9nSUNBZ0lDQThRMjlzYjNKU1pXWWdhV1E5SWxSaGMydFRhR0ZrYVc1bklqNUNOVHd2UTI5c2IzSlNaV1krRFFvZ0lDQWdJQ0E4UTI5c2IzSlNaV1lnYVdROUlsUnBiV1ZRWlhKcGIyUklhV2RvZEd4cFoyaDBJajVDTlR3dlEyOXNiM0pTWldZK0RRb2dJQ0FnSUNBOFEyOXNiM0pTWldZZ2FXUTlJbFJwYldWVGFHRmthVzVuSWo1Q05Ud3ZRMjlzYjNKU1pXWStEUW9nSUNBZ0lDQThRMjlzYjNKU1pXWWdhV1E5SWxScGJXVlRaWEJoY21GMGIzSnpJajVDTlR3dlEyOXNiM0pTWldZK0RRb2dJQ0FnSUNBOFEyOXNiM0pTWldZZ2FXUTlJbFJoYzJ0VFpYQmhjbUYwYjNKeklqNUNOVHd2UTI5c2IzSlNaV1krRFFvZ0lDQWdJQ0E4UTI5c2IzSlNaV1lnYVdROUlsUmhjMnRNYVhOMElqNVhhR2wwWlR3dlEyOXNiM0pTWldZK0RRb2dJQ0FnSUNBOFEyOXNiM0pTWldZZ2FXUTlJbFJoYzJ0SGNtbGtiR2x1WlhNaVBrSTFQQzlEYjJ4dmNsSmxaajROQ2lBZ0lDQWdJRHhEYjJ4dmNsSmxaaUJwWkQwaVJHRjBaVk5vWVdScGJtY2lQa2hwWjJoc2FXZG9kRHd2UTI5c2IzSlNaV1krRFFvZ0lDQWdJQ0E4UTI5c2IzSlNaV1lnYVdROUlrUmhkR1ZUYUdGa2FXNW5RbTl5WkdWeUlqNVhhR2wwWlR3dlEyOXNiM0pTWldZK0RRb2dJQ0FnSUNBOFEyOXNiM0pTWldZZ2FXUTlJa3hwYm1WQ2NtRmphMlYwSWo1Q2JHRmphend2UTI5c2IzSlNaV1krRFFvZ0lDQWdJQ0E4UTI5c2IzSlNaV1lnYVdROUlrMXBiR1Z6ZEc5dVpTSStRbXhoWTJzOEwwTnZiRzl5VW1WbVBnMEtJQ0FnSUNBZ1BFTnZiRzl5VW1WbUlHbGtQU0pFWVhSbGJHbHVaU0krU0dsbmFHeHBaMmgwUEM5RGIyeHZjbEpsWmo0TkNpQWdJQ0FnSUR4RGIyeHZjbEpsWmlCcFpEMGlVSEp2WTJWemMwSmhZMnRuY205MWJtUWlQa0l6UEM5RGIyeHZjbEpsWmo0TkNpQWdJQ0FnSUR4RGIyeHZjbEpsWmlCcFpEMGlVSEp2WTJWemMwSnZjbVJsY2lJK1YyaHBkR1U4TDBOdmJHOXlVbVZtUGcwS0lDQWdJQ0FnUEVOdmJHOXlVbVZtSUdsa1BTSkNZWEpDWVdOclozSnZkVzVrSWo1Q016d3ZRMjlzYjNKU1pXWStEUW9nSUNBZ0lDQThRMjlzYjNKU1pXWWdhV1E5SWtKaGNrSnZjbVJsY2lJK1YyaHBkR1U4TDBOdmJHOXlVbVZtUGcwS0lDQWdJQ0FnUEVOdmJHOXlVbVZtSUdsa1BTSlFjbTlqWlhOelFtRmphMmR5YjNWdVpFRnNkQ0krVjJocGRHVThMME52Ykc5eVVtVm1QZzBLSUNBZ0lDQWdQRU52Ykc5eVVtVm1JR2xrUFNKUWNtOWpaWE56UW05eVpHVnlRV3gwSWo1Q016d3ZRMjlzYjNKU1pXWStEUW9nSUNBZ0lDQThRMjlzYjNKU1pXWWdhV1E5SWtKaGNrSmhZMnRuY205MWJtUkJiSFFpUGxkb2FYUmxQQzlEYjJ4dmNsSmxaajROQ2lBZ0lDQWdJRHhEYjJ4dmNsSmxaaUJwWkQwaVFtRnlRbTl5WkdWeVFXeDBJajVDTXp3dlEyOXNiM0pTWldZK0RRb2dJQ0FnSUNBOFEyOXNiM0pTWldZZ2FXUTlJa1JoZEdWVGFHRmthVzVuUVd4MElqNUlhV2RvYkdsbmFIUThMME52Ykc5eVVtVm1QZzBLSUNBZ0lDQWdQRU52Ykc5eVVtVm1JR2xrUFNKRVlYUmxVMmhoWkdsdVowSnZjbVJsY2tGc2RDSStWMmhwZEdVOEwwTnZiRzl5VW1WbVBnMEtJQ0FnSUNBZ1BFTnZiRzl5VW1WbUlHbGtQU0pNYVc1bFFuSmhZMnRsZEVGc2RDSStRbXhoWTJzOEwwTnZiRzl5VW1WbVBnMEtJQ0FnSUNBZ1BFTnZiRzl5VW1WbUlHbGtQU0pOYVd4bGMzUnZibVZCYkhRaVBrSnNZV05yUEM5RGIyeHZjbEpsWmo0TkNpQWdJQ0FnSUR4RGIyeHZjbEpsWmlCcFpEMGlSR0YwWld4cGJtVkJiSFFpUGtocFoyaHNhV2RvZER3dlEyOXNiM0pTWldZK0RRb2dJQ0FnUEM5SFlXNTBkRDROQ2lBZ0lDQThRMmhoY25STWFXNWxjejROQ2lBZ0lDQWdJRHhEYjJ4dmNsSmxaaUJwWkQwaVZtRnNkV1ZCZUdWeklqNUNiR0ZqYXp3dlEyOXNiM0pTWldZK0RRb2dJQ0FnSUNBOFEyOXNiM0pTWldZZ2FXUTlJa05oZEdWbmIzSnBZMkZzUVhobGN5SStRbXhoWTJzOEwwTnZiRzl5VW1WbVBnMEtJQ0FnSUNBZ1BFTnZiRzl5VW1WbUlHbGtQU0pSZFdGa2NtRnVkRXhwYm1WeklqNUNiR0ZqYXp3dlEyOXNiM0pTWldZK0RRb2dJQ0FnSUNBOFEyOXNiM0pTWldZZ2FXUTlJazV2Y20xaGRHbDJaVUpoYm1STWFXNWxjeUkrUW14aFkyczhMME52Ykc5eVVtVm1QZzBLSUNBZ0lDQWdQRU52Ykc5eVVtVm1JR2xrUFNKSGNtOTNkR2hUYUdGeVpVeHBibVZ6SWo1Q2JHRmphend2UTI5c2IzSlNaV1krRFFvZ0lDQWdJQ0E4UTI5c2IzSlNaV1lnYVdROUlrZHliM2QwYUVkeWIzZDBhRXhwYm1WeklqNUNiR0ZqYXp3dlEyOXNiM0pTWldZK0RRb2dJQ0FnSUNBOFEyOXNiM0pTWldZZ2FXUTlJa3hwYm1WQ1pXeHZkMFJoZEdGRGIyeDFiVzRpUGtKc1lXTnJQQzlEYjJ4dmNsSmxaajROQ2lBZ0lDQWdJRHhEYjJ4dmNsSmxaaUJwWkQwaVIzSnBaRXhwYm1WeklqNUNiR0ZqYXp3dlEyOXNiM0pTWldZK0RRb2dJQ0FnSUNBOFEyOXNiM0pTWldZZ2FXUTlJazVsZEV4cGJtVlRaWEpwWlhNaVBrSnNZV05yUEM5RGIyeHZjbEpsWmo0TkNpQWdJQ0FnSUR4RGIyeHZjbEpsWmlCcFpEMGlRWFpsY21GblpVeHBibVZ6SWo1Q2JHRmphend2UTI5c2IzSlNaV1krRFFvZ0lDQWdJQ0E4UTI5c2IzSlNaV1lnYVdROUlsWmxjblJwWTJGc1RHbHVaWE1pUGtKc1lXTnJQQzlEYjJ4dmNsSmxaajROQ2lBZ0lDQWdJRHhEYjJ4dmNsSmxaaUJwWkQwaVIzSnZkM1JvVEdsdVpYTWlQa0pzWVdOclBDOURiMnh2Y2xKbFpqNE5DaUFnSUNBZ0lEeERiMnh2Y2xKbFppQnBaRDBpUW1GeVEyOXRjR0Z5YVhOdmJreHBibVZ6SWo1Q2JHRmphend2UTI5c2IzSlNaV1krRFFvZ0lDQWdJQ0E4UTI5c2IzSlNaV1lnYVdROUlsTmxaMjFsYm5SRGIyMXdZWEpwYzI5dVRHbHVaWE1pUGtKc1lXTnJQQzlEYjJ4dmNsSmxaajROQ2lBZ0lDQWdJRHhEYjJ4dmNsSmxaaUJwWkQwaVUyVm5iV1Z1ZEVOdmJYQmhjbWx6YjI1UWNtOXFaV04wYVc1blRHbHVaWE1pUGtKc1lXTnJQQzlEYjJ4dmNsSmxaajROQ2lBZ0lDQWdJRHhEYjJ4dmNsSmxaaUJwWkQwaVEyaGhjblJDYjNKa1pYSWlQa0pzWVdOclBDOURiMnh2Y2xKbFpqNE5DaUFnSUNBZ0lEeERiMnh2Y2xKbFppQnBaRDBpVTJWbmJXVnVkRUp2Y21SbGNpSStWMmhwZEdVOEwwTnZiRzl5VW1WbVBnMEtJQ0FnSUNBZ1BFTnZiRzl5VW1WbUlHbGtQU0pNWldkbGJtUkNiM0prWlhJaVBrSnNZV05yUEM5RGIyeHZjbEpsWmo0TkNpQWdJQ0FnSUR4RGIyeHZjbEpsWmlCcFpEMGlVbVZtWlhKbGJtTmxRblZpWW14bFFtOXlaR1Z5SWo1Q2JHRmphend2UTI5c2IzSlNaV1krRFFvZ0lDQWdJQ0E4UTI5c2IzSlNaV1lnYVdROUlsTmxaMjFsYm5STWFXNXJjeUkrUW14aFkyczhMME52Ykc5eVVtVm1QZzBLSUNBZ0lDQWdQRU52Ykc5eVVtVm1JR2xrUFNKQmJtNXZkR0YwYVc5dVRHbHVaWE1pUGtKc1lXTnJQQzlEYjJ4dmNsSmxaajROQ2lBZ0lDQWdJRHhEYjJ4dmNsSmxaaUJwWkQwaVFYaHBjMEp5WldGclRHbHVaWE1pUGtKc1lXTnJQQzlEYjJ4dmNsSmxaajROQ2lBZ0lDQThMME5vWVhKMFRHbHVaWE0rRFFvZ0lDQWdQRTVsZEV4cGJtVnpQZzBLSUNBZ0lDQWdQRU52Ykc5eVVtVm1JR2xrUFNKRGIyeHZjaUkrUW14aFkyczhMME52Ykc5eVVtVm1QZzBLSUNBZ0lEd3ZUbVYwVEdsdVpYTStEUW9nSUNBZ1BGTmxaMjFsYm5SQ2IzSmtaWEp6UGcwS0lDQWdJQ0FnUEVOdmJHOXlVbVZtSUdsa1BTSkRiMnh2Y2lJK1YyaHBkR1U4TDBOdmJHOXlVbVZtUGcwS0lDQWdJRHd2VTJWbmJXVnVkRUp2Y21SbGNuTStEUW9nSUNBZ1BFRjRaWE5NYVc1bGN6NE5DaUFnSUNBZ0lEeERiMnh2Y2xKbFppQnBaRDBpUTI5c2IzSWlQa0pzWVdOclBDOURiMnh2Y2xKbFpqNE5DaUFnSUNBOEwwRjRaWE5NYVc1bGN6NE5DaUFnSUNBOFFXUnZjbTV0Wlc1MFRHbHVaWE0rRFFvZ0lDQWdJQ0E4UTI5c2IzSlNaV1lnYVdROUlrTnZiRzl5SWo1Q2JHRmphend2UTI5c2IzSlNaV1krRFFvZ0lDQWdQQzlCWkc5eWJtMWxiblJNYVc1bGN6NE5DaUFnSUNBOFFuVmlZbXhsYzFOallYUjBaWEp6UW1GamEyZHliM1Z1WkQ0TkNpQWdJQ0FnSUR4RGIyeHZjbEpsWmlCcFpEMGlRMjlzYjNJaVBrSTFQQzlEYjJ4dmNsSmxaajROQ2lBZ0lDQThMMEoxWW1Kc1pYTlRZMkYwZEdWeWMwSmhZMnRuY205MWJtUStEUW9nSUNBZ1BFTm9ZWEowUW05eVpHVnlQZzBLSUNBZ0lDQWdQRU52Ykc5eVVtVm1JR2xrUFNKRGIyeHZjaUkrUW14aFkyczhMME52Ykc5eVVtVm1QZzBLSUNBZ0lEd3ZRMmhoY25SQ2IzSmtaWEkrRFFvZ0lEd3ZSSEpoZDA5eVpHVnljejROQ2lBZ1BGTmxkSFJwYm1kelBnMEtJQ0FnSUR4VGFHOTNUMlptYVdObFEyOWtaVDVHWVd4elpUd3ZVMmh2ZDA5bVptbGpaVU52WkdVK0RRb2dJQ0FnUEZOb2IzZEdhV3hsVG1GdFpUNUdZV3h6WlR3dlUyaHZkMFpwYkdWT1lXMWxQZzBLSUNBOEwxTmxkSFJwYm1kelBnMEtQQzlVYUdWdFpUND08L01la2tvRGF0YT4NCiAgPExhc3RVcGRhdGVkPjIwMjQtMDMtMjhUMTk6NDM6MzUuMTg3MjQwNFo8L0xhc3RVcGRhdGVkPg0KICA8QmFja2dyb3VuZENvbG9ySGV4PkZGRkZGRjwvQmFja2dyb3VuZENvbG9ySGV4Pg0KICA8UGFsZXR0ZURhdGEgLz4NCiAgPE5hbWVzRXh0Pg0KICAgIDxTaG9ydE5hbWU+QTwvU2hvcnROYW1lPg0KICAgIDxMb25nTmFtZSAvPg0KICAgIDxCYXNlQ29sb3JIZXg+MDAyNjc3PC9CYXNlQ29sb3JIZXg+DQogICAgPENvbnRyYXN0aW5nQ29sb3JIZXg+RkZGRkZGPC9Db250cmFzdGluZ0NvbG9ySGV4Pg0KICAgIDxJc0hpZ2hsaWdodD50cnVlPC9Jc0hpZ2hsaWdodD4NCiAgICA8SXNUZXh0PmZhbHNlPC9Jc1RleHQ+DQogIDwvTmFtZXNFeHQ+DQogIDxOYW1lc0V4dD4NCiAgICA8U2hvcnROYW1lPkI8L1Nob3J0TmFtZT4NCiAgICA8TG9uZ05hbWUgLz4NCiAgICA8QmFzZUNvbG9ySGV4PjAwNUVCODwvQmFzZUNvbG9ySGV4Pg0KICAgIDxDb250cmFzdGluZ0NvbG9ySGV4PkZGRkZGRjwvQ29udHJhc3RpbmdDb2xvckhleD4NCiAgICA8SXNIaWdobGlnaHQ+ZmFsc2U8L0lzSGlnaGxpZ2h0Pg0KICAgIDxJc1RleHQ+ZmFsc2U8L0lzVGV4dD4NCiAgPC9OYW1lc0V4dD4NCiAgPE5hbWVzRXh0Pg0KICAgIDxTaG9ydE5hbWU+QzwvU2hvcnROYW1lPg0KICAgIDxMb25nTmFtZSAvPg0KICAgIDxCYXNlQ29sb3JIZXg+MDBBQ0VDPC9CYXNlQ29sb3JIZXg+DQogICAgPENvbnRyYXN0aW5nQ29sb3JIZXg+RkZGRkZGPC9Db250cmFzdGluZ0NvbG9ySGV4Pg0KICAgIDxJc0hpZ2hsaWdodD5mYWxzZTwvSXNIaWdobGlnaHQ+DQogICAgPElzVGV4dD5mYWxzZTwvSXNUZXh0Pg0KICA8L05hbWVzRXh0Pg0KICA8TmFtZXNFeHQ+DQogICAgPFNob3J0TmFtZT5EPC9TaG9ydE5hbWU+DQogICAgPExvbmdOYW1lIC8+DQogICAgPEJhc2VDb2xvckhleD5FRjMzM0M8L0Jhc2VDb2xvckhleD4NCiAgICA8Q29udHJhc3RpbmdDb2xvckhleD5GRkZGRkY8L0NvbnRyYXN0aW5nQ29sb3JIZXg+DQogICAgPElzSGlnaGxpZ2h0PmZhbHNlPC9Jc0hpZ2hsaWdodD4NCiAgICA8SXNUZXh0PmZhbHNlPC9Jc1RleHQ+DQogIDwvTmFtZXNFeHQ+DQogIDxOYW1lc0V4dD4NCiAgICA8U2hvcnROYW1lPkU8L1Nob3J0TmFtZT4NCiAgICA8TG9uZ05hbWUgLz4NCiAgICA8QmFzZUNvbG9ySGV4PkVFOEM2QjwvQmFzZUNvbG9ySGV4Pg0KICAgIDxDb250cmFzdGluZ0NvbG9ySGV4PjAwMDAwMDwvQ29udHJhc3RpbmdDb2xvckhleD4NCiAgICA8SXNIaWdobGlnaHQ+ZmFsc2U8L0lzSGlnaGxpZ2h0Pg0KICAgIDxJc1RleHQ+ZmFsc2U8L0lzVGV4dD4NCiAgPC9OYW1lc0V4dD4NCiAgPE5hbWVzRXh0Pg0KICAgIDxTaG9ydE5hbWU+RjwvU2hvcnROYW1lPg0KICAgIDxMb25nTmFtZSAvPg0KICAgIDxCYXNlQ29sb3JIZXg+RjNEMDNFPC9CYXNlQ29sb3JIZXg+DQogICAgPENvbnRyYXN0aW5nQ29sb3JIZXg+MDAwMDAwPC9Db250cmFzdGluZ0NvbG9ySGV4Pg0KICAgIDxJc0hpZ2hsaWdodD5mYWxzZTwvSXNIaWdobGlnaHQ+DQogICAgPElzVGV4dD5mYWxzZTwvSXNUZXh0Pg0KICA8L05hbWVzRXh0Pg0KICA8TmFtZXNFeHQ+DQogICAgPFNob3J0TmFtZT5HPC9TaG9ydE5hbWU+DQogICAgPExvbmdOYW1lIC8+DQogICAgPEJhc2VDb2xvckhleD41OEJBQjc8L0Jhc2VDb2xvckhleD4NCiAgICA8Q29udHJhc3RpbmdDb2xvckhleD5GRkZGRkY8L0NvbnRyYXN0aW5nQ29sb3JIZXg+DQogICAgPElzSGlnaGxpZ2h0PmZhbHNlPC9Jc0hpZ2hsaWdodD4NCiAgICA8SXNUZXh0PmZhbHNlPC9Jc1RleHQ+DQogIDwvTmFtZXNFeHQ+DQogIDxOYW1lc0V4dD4NCiAgICA8U2hvcnROYW1lPkk8L1Nob3J0TmFtZT4NCiAgICA8TG9uZ05hbWUgLz4NCiAgICA8QmFzZUNvbG9ySGV4PjcwMzBBMDwvQmFzZUNvbG9ySGV4Pg0KICAgIDxDb250cmFzdGluZ0NvbG9ySGV4PkZGRkZGRjwvQ29udHJhc3RpbmdDb2xvckhleD4NCiAgICA8SXNIaWdobGlnaHQ+ZmFsc2U8L0lzSGlnaGxpZ2h0Pg0KICAgIDxJc1RleHQ+ZmFsc2U8L0lzVGV4dD4NCiAgPC9OYW1lc0V4dD4NCiAgPE5vdGVzIC8+DQo8L01hc3RlckRhdGE+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  <p:tag name="BTFPLAYOUTCOLUMNS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0"/>
</p:tagLst>
</file>

<file path=ppt/theme/theme1.xml><?xml version="1.0" encoding="utf-8"?>
<a:theme xmlns:a="http://schemas.openxmlformats.org/drawingml/2006/main" name="X2PJ_169_M1">
  <a:themeElements>
    <a:clrScheme name="X2PJ_169_M1">
      <a:dk1>
        <a:srgbClr val="000000"/>
      </a:dk1>
      <a:lt1>
        <a:srgbClr val="FFFFFF"/>
      </a:lt1>
      <a:dk2>
        <a:srgbClr val="002677"/>
      </a:dk2>
      <a:lt2>
        <a:srgbClr val="F2F2F2"/>
      </a:lt2>
      <a:accent1>
        <a:srgbClr val="005EB8"/>
      </a:accent1>
      <a:accent2>
        <a:srgbClr val="00ACED"/>
      </a:accent2>
      <a:accent3>
        <a:srgbClr val="EF3340"/>
      </a:accent3>
      <a:accent4>
        <a:srgbClr val="EE8C6B"/>
      </a:accent4>
      <a:accent5>
        <a:srgbClr val="F3D03E"/>
      </a:accent5>
      <a:accent6>
        <a:srgbClr val="57BAB7"/>
      </a:accent6>
      <a:hlink>
        <a:srgbClr val="0070C0"/>
      </a:hlink>
      <a:folHlink>
        <a:srgbClr val="7030A0"/>
      </a:folHlink>
    </a:clrScheme>
    <a:fontScheme name="X2PJ_169_M1">
      <a:majorFont>
        <a:latin typeface="Danone One Condensed"/>
        <a:ea typeface=""/>
        <a:cs typeface=""/>
      </a:majorFont>
      <a:minorFont>
        <a:latin typeface="Danone On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FF"/>
        </a:solidFill>
        <a:ln w="9525" cap="flat" cmpd="sng" algn="ctr">
          <a:solidFill>
            <a:srgbClr val="000000"/>
          </a:solidFill>
          <a:prstDash val="solid"/>
          <a:miter lim="800000"/>
          <a:headEnd type="none" w="med" len="med"/>
          <a:tailEnd type="none" w="med" len="med"/>
        </a:ln>
      </a:spPr>
      <a:bodyPr rtlCol="0" anchor="ctr"/>
      <a:lstStyle>
        <a:defPPr marL="0" indent="0" algn="ctr">
          <a:buNone/>
          <a:defRPr dirty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marL="0" indent="0" algn="l">
          <a:buNone/>
          <a:defRPr dirty="0" smtClean="0"/>
        </a:defPPr>
      </a:lstStyle>
    </a:txDef>
  </a:objectDefaults>
  <a:extraClrSchemeLst/>
  <a:custClrLst>
    <a:custClr name="Blue">
      <a:srgbClr val="005EB8"/>
    </a:custClr>
    <a:custClr name="Aqua">
      <a:srgbClr val="00ACED"/>
    </a:custClr>
    <a:custClr name="Danonino">
      <a:srgbClr val="EF3340"/>
    </a:custClr>
    <a:custClr name="Volvic">
      <a:srgbClr val="54AD18"/>
    </a:custClr>
    <a:custClr name="Bonafont">
      <a:srgbClr val="F88806"/>
    </a:custClr>
    <a:custClr name="Activia">
      <a:srgbClr val="00843D"/>
    </a:custClr>
    <a:custClr name="Provamel">
      <a:srgbClr val="EE8C6B"/>
    </a:custClr>
    <a:custClr name="Alpro">
      <a:srgbClr val="57BAB7"/>
    </a:custClr>
    <a:custClr name="Evian">
      <a:srgbClr val="FFB2BE"/>
    </a:custClr>
    <a:custClr name="Danette">
      <a:srgbClr val="F3D03E"/>
    </a:custClr>
    <a:custClr name="Blue">
      <a:srgbClr val="669ED4"/>
    </a:custClr>
    <a:custClr name="Aqua">
      <a:srgbClr val="66CDF4"/>
    </a:custClr>
    <a:custClr name="Danonino">
      <a:srgbClr val="F5858D"/>
    </a:custClr>
    <a:custClr name="Volvic">
      <a:srgbClr val="98CE74"/>
    </a:custClr>
    <a:custClr name="Bonafont">
      <a:srgbClr val="FBB86A"/>
    </a:custClr>
    <a:custClr name="Activia">
      <a:srgbClr val="66B58B"/>
    </a:custClr>
    <a:custClr name="Provamel">
      <a:srgbClr val="F5BAA6"/>
    </a:custClr>
    <a:custClr name="Alpro">
      <a:srgbClr val="9AD6D4"/>
    </a:custClr>
    <a:custClr name="Evian">
      <a:srgbClr val="FFD1D8"/>
    </a:custClr>
    <a:custClr name="Danette">
      <a:srgbClr val="F8E38B"/>
    </a:custClr>
    <a:custClr name="Blue">
      <a:srgbClr val="B2CFEA"/>
    </a:custClr>
    <a:custClr name="Aqua">
      <a:srgbClr val="B2E6FA"/>
    </a:custClr>
    <a:custClr name="Danonino">
      <a:srgbClr val="FAC2C6"/>
    </a:custClr>
    <a:custClr name="Volvic">
      <a:srgbClr val="CCE7BA"/>
    </a:custClr>
    <a:custClr name="Bonafont">
      <a:srgbClr val="FDDBB4"/>
    </a:custClr>
    <a:custClr name="Activia">
      <a:srgbClr val="B2DAC5"/>
    </a:custClr>
    <a:custClr name="Provamel">
      <a:srgbClr val="FADDD3"/>
    </a:custClr>
    <a:custClr name="Alpro">
      <a:srgbClr val="CDEAE9"/>
    </a:custClr>
    <a:custClr name="Evian">
      <a:srgbClr val="FFE8EC"/>
    </a:custClr>
    <a:custClr name="Danette">
      <a:srgbClr val="FBF1C5"/>
    </a:custClr>
    <a:custClr name="Blue">
      <a:srgbClr val="E5EFF8"/>
    </a:custClr>
    <a:custClr name="Aqua">
      <a:srgbClr val="E5F7FD"/>
    </a:custClr>
    <a:custClr name="Danonino">
      <a:srgbClr val="FDEBEC"/>
    </a:custClr>
    <a:custClr name="Volvic">
      <a:srgbClr val="EEF7E8"/>
    </a:custClr>
    <a:custClr name="Bonafont">
      <a:srgbClr val="FEF3E6"/>
    </a:custClr>
    <a:custClr name="Activia">
      <a:srgbClr val="E5F3EC"/>
    </a:custClr>
    <a:custClr name="Provamel">
      <a:srgbClr val="FDF4F0"/>
    </a:custClr>
    <a:custClr name="Alpro">
      <a:srgbClr val="EEF8F8"/>
    </a:custClr>
    <a:custClr name="Evian">
      <a:srgbClr val="FFF7F9"/>
    </a:custClr>
    <a:custClr name="Danette">
      <a:srgbClr val="FEFAEC"/>
    </a:custClr>
  </a:custClrLst>
  <a:extLst>
    <a:ext uri="{05A4C25C-085E-4340-85A3-A5531E510DB2}">
      <thm15:themeFamily xmlns:thm15="http://schemas.microsoft.com/office/thememl/2012/main" name="X2PJ_169_M1.potx" id="{F23B295B-66F4-409E-B1F8-215D141F7311}" vid="{B7A315C1-D18B-4E49-8135-CC447DF351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Danone One Condensed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Danone One Condensed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SherpaClassifyTag xmlns="df1a8d2f-c7ff-4f1a-9dcf-5690e0c0d578" xsi:nil="true"/>
    <TaxCatchAll xmlns="6537db95-c0c2-4b6a-a796-95418b1a6127" xsi:nil="true"/>
    <lcf76f155ced4ddcb4097134ff3c332f xmlns="df1a8d2f-c7ff-4f1a-9dcf-5690e0c0d57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21CCCD1C5F20408B7243CD99F59ADA" ma:contentTypeVersion="12" ma:contentTypeDescription="Crée un document." ma:contentTypeScope="" ma:versionID="ed094c7d72b6b2b6783f549e71d32920">
  <xsd:schema xmlns:xsd="http://www.w3.org/2001/XMLSchema" xmlns:xs="http://www.w3.org/2001/XMLSchema" xmlns:p="http://schemas.microsoft.com/office/2006/metadata/properties" xmlns:ns2="df1a8d2f-c7ff-4f1a-9dcf-5690e0c0d578" xmlns:ns3="6537db95-c0c2-4b6a-a796-95418b1a6127" targetNamespace="http://schemas.microsoft.com/office/2006/metadata/properties" ma:root="true" ma:fieldsID="ae8d5fe4464dbf31a8b1af3707f34b09" ns2:_="" ns3:_="">
    <xsd:import namespace="df1a8d2f-c7ff-4f1a-9dcf-5690e0c0d578"/>
    <xsd:import namespace="6537db95-c0c2-4b6a-a796-95418b1a6127"/>
    <xsd:element name="properties">
      <xsd:complexType>
        <xsd:sequence>
          <xsd:element name="documentManagement">
            <xsd:complexType>
              <xsd:all>
                <xsd:element ref="ns2:xSherpaClassifyTag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a8d2f-c7ff-4f1a-9dcf-5690e0c0d578" elementFormDefault="qualified">
    <xsd:import namespace="http://schemas.microsoft.com/office/2006/documentManagement/types"/>
    <xsd:import namespace="http://schemas.microsoft.com/office/infopath/2007/PartnerControls"/>
    <xsd:element name="xSherpaClassifyTag" ma:index="8" nillable="true" ma:displayName="xSherpaClassifyTag" ma:indexed="true" ma:internalName="xSherpaClassifyTag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alises d’images" ma:readOnly="false" ma:fieldId="{5cf76f15-5ced-4ddc-b409-7134ff3c332f}" ma:taxonomyMulti="true" ma:sspId="4b166abb-7d38-406f-9233-2f33b10aef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37db95-c0c2-4b6a-a796-95418b1a612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0d1566f-5eb3-4e29-afc6-dddb4b4545ae}" ma:internalName="TaxCatchAll" ma:showField="CatchAllData" ma:web="6537db95-c0c2-4b6a-a796-95418b1a61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A23FF6-9B89-4D52-A08B-1FEE64EBA4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F66A65-53A4-4BB3-82C9-EC8DD7D15184}">
  <ds:schemaRefs>
    <ds:schemaRef ds:uri="6537db95-c0c2-4b6a-a796-95418b1a6127"/>
    <ds:schemaRef ds:uri="df1a8d2f-c7ff-4f1a-9dcf-5690e0c0d57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6A9CCD3-FF52-4891-B7E4-726C9C6D2A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1a8d2f-c7ff-4f1a-9dcf-5690e0c0d578"/>
    <ds:schemaRef ds:uri="6537db95-c0c2-4b6a-a796-95418b1a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X2PJ_169_M1</Template>
  <TotalTime>0</TotalTime>
  <Words>136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Danone One</vt:lpstr>
      <vt:lpstr>Danone One Condensed</vt:lpstr>
      <vt:lpstr>Danone One Light</vt:lpstr>
      <vt:lpstr>X2PJ_169_M1</vt:lpstr>
      <vt:lpstr>think-cell Slide</vt:lpstr>
      <vt:lpstr>Value proposition is built around 3 pillars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
  </dc:title>
  <dc:creator/>
  <cp:lastModifiedBy/>
  <cp:revision>1</cp:revision>
  <cp:lastPrinted>2024-11-25T16:36:21Z</cp:lastPrinted>
  <dcterms:created xsi:type="dcterms:W3CDTF">2024-11-25T16:36:21Z</dcterms:created>
  <dcterms:modified xsi:type="dcterms:W3CDTF">2025-01-15T13:39:24Z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TaxCatchAll">
    <vt:lpwstr/>
  </property>
</Properties>
</file>